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5.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7.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 id="2147483681" r:id="rId2"/>
    <p:sldMasterId id="2147483659" r:id="rId3"/>
    <p:sldMasterId id="2147483670" r:id="rId4"/>
    <p:sldMasterId id="2147483701" r:id="rId5"/>
    <p:sldMasterId id="2147483712" r:id="rId6"/>
    <p:sldMasterId id="2147483723" r:id="rId7"/>
    <p:sldMasterId id="2147483734" r:id="rId8"/>
    <p:sldMasterId id="2147483745" r:id="rId9"/>
    <p:sldMasterId id="2147483777" r:id="rId10"/>
    <p:sldMasterId id="2147483789" r:id="rId11"/>
    <p:sldMasterId id="2147483821" r:id="rId12"/>
    <p:sldMasterId id="2147483832" r:id="rId13"/>
    <p:sldMasterId id="2147483864" r:id="rId14"/>
    <p:sldMasterId id="2147483878" r:id="rId15"/>
    <p:sldMasterId id="2147483889" r:id="rId16"/>
    <p:sldMasterId id="2147483900" r:id="rId17"/>
    <p:sldMasterId id="2147483911" r:id="rId18"/>
  </p:sldMasterIdLst>
  <p:notesMasterIdLst>
    <p:notesMasterId r:id="rId116"/>
  </p:notesMasterIdLst>
  <p:sldIdLst>
    <p:sldId id="259" r:id="rId19"/>
    <p:sldId id="348" r:id="rId20"/>
    <p:sldId id="355" r:id="rId21"/>
    <p:sldId id="263"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262" r:id="rId68"/>
    <p:sldId id="267" r:id="rId69"/>
    <p:sldId id="356" r:id="rId70"/>
    <p:sldId id="357" r:id="rId71"/>
    <p:sldId id="358" r:id="rId72"/>
    <p:sldId id="359" r:id="rId73"/>
    <p:sldId id="360" r:id="rId74"/>
    <p:sldId id="361" r:id="rId75"/>
    <p:sldId id="362" r:id="rId76"/>
    <p:sldId id="363" r:id="rId77"/>
    <p:sldId id="364" r:id="rId78"/>
    <p:sldId id="365" r:id="rId79"/>
    <p:sldId id="366" r:id="rId80"/>
    <p:sldId id="367" r:id="rId81"/>
    <p:sldId id="368" r:id="rId82"/>
    <p:sldId id="369" r:id="rId83"/>
    <p:sldId id="370" r:id="rId84"/>
    <p:sldId id="371" r:id="rId85"/>
    <p:sldId id="372" r:id="rId86"/>
    <p:sldId id="373" r:id="rId87"/>
    <p:sldId id="265" r:id="rId88"/>
    <p:sldId id="268" r:id="rId89"/>
    <p:sldId id="349" r:id="rId90"/>
    <p:sldId id="389" r:id="rId91"/>
    <p:sldId id="390" r:id="rId92"/>
    <p:sldId id="391" r:id="rId93"/>
    <p:sldId id="392" r:id="rId94"/>
    <p:sldId id="393" r:id="rId95"/>
    <p:sldId id="378" r:id="rId96"/>
    <p:sldId id="379" r:id="rId97"/>
    <p:sldId id="380" r:id="rId98"/>
    <p:sldId id="381" r:id="rId99"/>
    <p:sldId id="382" r:id="rId100"/>
    <p:sldId id="383" r:id="rId101"/>
    <p:sldId id="384" r:id="rId102"/>
    <p:sldId id="385" r:id="rId103"/>
    <p:sldId id="386" r:id="rId104"/>
    <p:sldId id="387" r:id="rId105"/>
    <p:sldId id="388" r:id="rId106"/>
    <p:sldId id="270" r:id="rId107"/>
    <p:sldId id="271" r:id="rId108"/>
    <p:sldId id="374" r:id="rId109"/>
    <p:sldId id="375" r:id="rId110"/>
    <p:sldId id="376" r:id="rId111"/>
    <p:sldId id="377" r:id="rId112"/>
    <p:sldId id="273" r:id="rId113"/>
    <p:sldId id="272" r:id="rId114"/>
    <p:sldId id="277"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43B1E98-1417-9E4C-8335-2289CB82DE2B}">
          <p14:sldIdLst>
            <p14:sldId id="259"/>
            <p14:sldId id="348"/>
            <p14:sldId id="355"/>
            <p14:sldId id="263"/>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262"/>
            <p14:sldId id="267"/>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265"/>
            <p14:sldId id="268"/>
            <p14:sldId id="349"/>
            <p14:sldId id="389"/>
            <p14:sldId id="390"/>
            <p14:sldId id="391"/>
            <p14:sldId id="392"/>
            <p14:sldId id="393"/>
            <p14:sldId id="378"/>
            <p14:sldId id="379"/>
            <p14:sldId id="380"/>
            <p14:sldId id="381"/>
            <p14:sldId id="382"/>
            <p14:sldId id="383"/>
            <p14:sldId id="384"/>
            <p14:sldId id="385"/>
            <p14:sldId id="386"/>
            <p14:sldId id="387"/>
            <p14:sldId id="388"/>
            <p14:sldId id="270"/>
            <p14:sldId id="271"/>
            <p14:sldId id="374"/>
            <p14:sldId id="375"/>
            <p14:sldId id="376"/>
            <p14:sldId id="377"/>
            <p14:sldId id="273"/>
            <p14:sldId id="272"/>
            <p14:sldId id="277"/>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44"/>
    <p:restoredTop sz="94674"/>
  </p:normalViewPr>
  <p:slideViewPr>
    <p:cSldViewPr snapToGrid="0" snapToObjects="1" showGuides="1">
      <p:cViewPr varScale="1">
        <p:scale>
          <a:sx n="69" d="100"/>
          <a:sy n="69" d="100"/>
        </p:scale>
        <p:origin x="-906" y="-9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presProps" Target="presProps.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viewProps" Target="viewProps.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notesMaster" Target="notesMasters/notesMaster1.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s>
</file>

<file path=ppt/diagrams/_rels/data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5" Type="http://schemas.openxmlformats.org/officeDocument/2006/relationships/image" Target="../media/image63.png"/><Relationship Id="rId4" Type="http://schemas.openxmlformats.org/officeDocument/2006/relationships/image" Target="../media/image6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5" Type="http://schemas.openxmlformats.org/officeDocument/2006/relationships/image" Target="../media/image63.png"/><Relationship Id="rId4"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64FD87-0B9E-48EB-8422-4B9D4EAD967D}" type="doc">
      <dgm:prSet loTypeId="urn:microsoft.com/office/officeart/2008/layout/TitlePictureLineup" loCatId="picture" qsTypeId="urn:microsoft.com/office/officeart/2005/8/quickstyle/simple1" qsCatId="simple" csTypeId="urn:microsoft.com/office/officeart/2005/8/colors/colorful1" csCatId="colorful" phldr="1"/>
      <dgm:spPr/>
      <dgm:t>
        <a:bodyPr/>
        <a:lstStyle/>
        <a:p>
          <a:endParaRPr lang="en-US"/>
        </a:p>
      </dgm:t>
    </dgm:pt>
    <dgm:pt modelId="{E5485C9C-36F0-4563-8ED8-FC5A462C1EF6}">
      <dgm:prSet phldrT="[Text]" custT="1"/>
      <dgm:spPr/>
      <dgm:t>
        <a:bodyPr/>
        <a:lstStyle/>
        <a:p>
          <a:pPr algn="l"/>
          <a:r>
            <a:rPr lang="en-US" sz="1700" b="1" i="1" dirty="0">
              <a:solidFill>
                <a:schemeClr val="tx1"/>
              </a:solidFill>
            </a:rPr>
            <a:t>Planned Giving Models </a:t>
          </a:r>
          <a:r>
            <a:rPr lang="en-US" sz="1700" b="0" i="0" dirty="0">
              <a:solidFill>
                <a:schemeClr val="tx1"/>
              </a:solidFill>
            </a:rPr>
            <a:t>rank your constituent file based on their likelihood of making a planned gift (e.g. charitable bequest, charitable remainder trust or charitable gift annuity).   </a:t>
          </a:r>
          <a:endParaRPr lang="en-US" sz="1700" dirty="0">
            <a:solidFill>
              <a:schemeClr val="tx1"/>
            </a:solidFill>
          </a:endParaRPr>
        </a:p>
      </dgm:t>
    </dgm:pt>
    <dgm:pt modelId="{EA05097A-3E99-4F82-BF3F-4DD368D200D9}" type="parTrans" cxnId="{72E88B81-7A22-470E-9891-C0E761FCFE1B}">
      <dgm:prSet/>
      <dgm:spPr/>
      <dgm:t>
        <a:bodyPr/>
        <a:lstStyle/>
        <a:p>
          <a:endParaRPr lang="en-US"/>
        </a:p>
      </dgm:t>
    </dgm:pt>
    <dgm:pt modelId="{E2EB028F-4107-4CC3-92B2-CDC3763E6F5B}" type="sibTrans" cxnId="{72E88B81-7A22-470E-9891-C0E761FCFE1B}">
      <dgm:prSet/>
      <dgm:spPr/>
      <dgm:t>
        <a:bodyPr/>
        <a:lstStyle/>
        <a:p>
          <a:endParaRPr lang="en-US"/>
        </a:p>
      </dgm:t>
    </dgm:pt>
    <dgm:pt modelId="{3937D94B-311B-4172-8278-ECCAAAAA86A6}">
      <dgm:prSet phldrT="[Text]" custT="1"/>
      <dgm:spPr/>
      <dgm:t>
        <a:bodyPr/>
        <a:lstStyle/>
        <a:p>
          <a:r>
            <a:rPr lang="en-US" sz="2000" b="1" dirty="0"/>
            <a:t>Target Gift Range Models</a:t>
          </a:r>
        </a:p>
      </dgm:t>
    </dgm:pt>
    <dgm:pt modelId="{988D105F-7C3F-4D9C-BFDA-A701B923AFB9}" type="parTrans" cxnId="{33D12D5B-5898-496E-95E2-853AB21B80D4}">
      <dgm:prSet/>
      <dgm:spPr/>
      <dgm:t>
        <a:bodyPr/>
        <a:lstStyle/>
        <a:p>
          <a:endParaRPr lang="en-US"/>
        </a:p>
      </dgm:t>
    </dgm:pt>
    <dgm:pt modelId="{27AEA1DA-3C07-4A13-AD28-D8DC2B975D0B}" type="sibTrans" cxnId="{33D12D5B-5898-496E-95E2-853AB21B80D4}">
      <dgm:prSet/>
      <dgm:spPr/>
      <dgm:t>
        <a:bodyPr/>
        <a:lstStyle/>
        <a:p>
          <a:endParaRPr lang="en-US"/>
        </a:p>
      </dgm:t>
    </dgm:pt>
    <dgm:pt modelId="{109797C7-3E78-4751-94A5-C58CD9AD4084}">
      <dgm:prSet phldrT="[Text]" custT="1"/>
      <dgm:spPr/>
      <dgm:t>
        <a:bodyPr/>
        <a:lstStyle/>
        <a:p>
          <a:r>
            <a:rPr lang="en-US" sz="2000" b="1" dirty="0"/>
            <a:t>Major Giving Models</a:t>
          </a:r>
        </a:p>
      </dgm:t>
    </dgm:pt>
    <dgm:pt modelId="{192A49DD-FF41-46FA-A932-868603E57504}" type="parTrans" cxnId="{5BBB96D6-5D4B-4775-AA4E-2888524619A3}">
      <dgm:prSet/>
      <dgm:spPr/>
      <dgm:t>
        <a:bodyPr/>
        <a:lstStyle/>
        <a:p>
          <a:endParaRPr lang="en-US"/>
        </a:p>
      </dgm:t>
    </dgm:pt>
    <dgm:pt modelId="{F1724614-9460-4364-9FB6-7417E741488A}" type="sibTrans" cxnId="{5BBB96D6-5D4B-4775-AA4E-2888524619A3}">
      <dgm:prSet/>
      <dgm:spPr/>
      <dgm:t>
        <a:bodyPr/>
        <a:lstStyle/>
        <a:p>
          <a:endParaRPr lang="en-US"/>
        </a:p>
      </dgm:t>
    </dgm:pt>
    <dgm:pt modelId="{ADE35435-2DBF-4EAC-B381-D28CE68629D7}">
      <dgm:prSet phldrT="[Text]" custT="1"/>
      <dgm:spPr/>
      <dgm:t>
        <a:bodyPr/>
        <a:lstStyle/>
        <a:p>
          <a:r>
            <a:rPr lang="en-US" sz="2000" b="1" dirty="0"/>
            <a:t>Planned Giving Models</a:t>
          </a:r>
        </a:p>
      </dgm:t>
    </dgm:pt>
    <dgm:pt modelId="{71841E9E-7B4E-4E18-9F35-AD76E35348DB}" type="parTrans" cxnId="{565010C1-B86D-4406-A119-17E72CAFB38C}">
      <dgm:prSet/>
      <dgm:spPr/>
      <dgm:t>
        <a:bodyPr/>
        <a:lstStyle/>
        <a:p>
          <a:endParaRPr lang="en-US"/>
        </a:p>
      </dgm:t>
    </dgm:pt>
    <dgm:pt modelId="{57819169-6393-4492-8946-E4F64D6E637B}" type="sibTrans" cxnId="{565010C1-B86D-4406-A119-17E72CAFB38C}">
      <dgm:prSet/>
      <dgm:spPr/>
      <dgm:t>
        <a:bodyPr/>
        <a:lstStyle/>
        <a:p>
          <a:endParaRPr lang="en-US"/>
        </a:p>
      </dgm:t>
    </dgm:pt>
    <dgm:pt modelId="{F0E69477-58D9-4C22-80A3-31BAB33D90E6}">
      <dgm:prSet phldrT="[Text]" custT="1"/>
      <dgm:spPr/>
      <dgm:t>
        <a:bodyPr/>
        <a:lstStyle/>
        <a:p>
          <a:pPr algn="l"/>
          <a:r>
            <a:rPr lang="en-US" sz="1600" b="1" i="1" dirty="0">
              <a:solidFill>
                <a:schemeClr val="tx1"/>
              </a:solidFill>
            </a:rPr>
            <a:t>Target Gift Range Models</a:t>
          </a:r>
          <a:r>
            <a:rPr lang="en-US" sz="1600" b="0" i="0" dirty="0">
              <a:solidFill>
                <a:schemeClr val="tx1"/>
              </a:solidFill>
            </a:rPr>
            <a:t> rank your constituent file based on their likelihood of making an annual gift to you within a certain dollar range, from below $50 to $50,000.</a:t>
          </a:r>
          <a:endParaRPr lang="en-US" sz="1600" b="0" dirty="0">
            <a:solidFill>
              <a:schemeClr val="tx1"/>
            </a:solidFill>
          </a:endParaRPr>
        </a:p>
      </dgm:t>
    </dgm:pt>
    <dgm:pt modelId="{05033984-C0FB-403F-9C9E-5D7EC108E6C1}" type="parTrans" cxnId="{08844135-066D-4A2C-A2EC-00EFEEA61F5F}">
      <dgm:prSet/>
      <dgm:spPr/>
      <dgm:t>
        <a:bodyPr/>
        <a:lstStyle/>
        <a:p>
          <a:endParaRPr lang="en-US"/>
        </a:p>
      </dgm:t>
    </dgm:pt>
    <dgm:pt modelId="{22A02240-A335-49A7-8796-B75A7BF86253}" type="sibTrans" cxnId="{08844135-066D-4A2C-A2EC-00EFEEA61F5F}">
      <dgm:prSet/>
      <dgm:spPr/>
      <dgm:t>
        <a:bodyPr/>
        <a:lstStyle/>
        <a:p>
          <a:endParaRPr lang="en-US"/>
        </a:p>
      </dgm:t>
    </dgm:pt>
    <dgm:pt modelId="{5CE10090-400D-4B73-98B9-7655DC171933}">
      <dgm:prSet phldrT="[Text]" custT="1"/>
      <dgm:spPr/>
      <dgm:t>
        <a:bodyPr/>
        <a:lstStyle/>
        <a:p>
          <a:r>
            <a:rPr lang="en-US" sz="2000" b="1" dirty="0"/>
            <a:t>Principal Giving Models</a:t>
          </a:r>
        </a:p>
      </dgm:t>
    </dgm:pt>
    <dgm:pt modelId="{847B111A-CC6F-4615-A805-3ECD761B4030}" type="parTrans" cxnId="{1DFC9B89-D43B-444B-A3C7-C29FB4276F1F}">
      <dgm:prSet/>
      <dgm:spPr/>
      <dgm:t>
        <a:bodyPr/>
        <a:lstStyle/>
        <a:p>
          <a:endParaRPr lang="en-US"/>
        </a:p>
      </dgm:t>
    </dgm:pt>
    <dgm:pt modelId="{AD91A1DC-605C-4846-B1EC-C9F7D08BCAC4}" type="sibTrans" cxnId="{1DFC9B89-D43B-444B-A3C7-C29FB4276F1F}">
      <dgm:prSet/>
      <dgm:spPr/>
      <dgm:t>
        <a:bodyPr/>
        <a:lstStyle/>
        <a:p>
          <a:endParaRPr lang="en-US"/>
        </a:p>
      </dgm:t>
    </dgm:pt>
    <dgm:pt modelId="{E82586C1-CFA3-44F3-B887-AF0556B7F741}">
      <dgm:prSet phldrT="[Text]" custT="1"/>
      <dgm:spPr/>
      <dgm:t>
        <a:bodyPr/>
        <a:lstStyle/>
        <a:p>
          <a:r>
            <a:rPr lang="en-US" sz="2000" b="1" dirty="0"/>
            <a:t>Wealth Screening</a:t>
          </a:r>
        </a:p>
      </dgm:t>
    </dgm:pt>
    <dgm:pt modelId="{1076F270-00AF-43A4-9FEA-03B44DCA0749}" type="sibTrans" cxnId="{5A5C8C1B-E406-4923-B0DA-175656D3720E}">
      <dgm:prSet/>
      <dgm:spPr/>
      <dgm:t>
        <a:bodyPr/>
        <a:lstStyle/>
        <a:p>
          <a:endParaRPr lang="en-US"/>
        </a:p>
      </dgm:t>
    </dgm:pt>
    <dgm:pt modelId="{F628C8E2-C1E7-4DB8-85A6-CDCE7BACD975}" type="parTrans" cxnId="{5A5C8C1B-E406-4923-B0DA-175656D3720E}">
      <dgm:prSet/>
      <dgm:spPr/>
      <dgm:t>
        <a:bodyPr/>
        <a:lstStyle/>
        <a:p>
          <a:endParaRPr lang="en-US"/>
        </a:p>
      </dgm:t>
    </dgm:pt>
    <dgm:pt modelId="{622650ED-DED7-458D-B72B-781A183508D7}">
      <dgm:prSet phldrT="[Text]" custT="1"/>
      <dgm:spPr/>
      <dgm:t>
        <a:bodyPr/>
        <a:lstStyle/>
        <a:p>
          <a:pPr algn="l"/>
          <a:endParaRPr lang="en-US" sz="2000" dirty="0"/>
        </a:p>
      </dgm:t>
    </dgm:pt>
    <dgm:pt modelId="{12B59BBD-A816-489E-B665-1973A561B544}" type="sibTrans" cxnId="{0125050C-6F73-4A9D-A4DD-5D07CBFD5FC2}">
      <dgm:prSet/>
      <dgm:spPr/>
      <dgm:t>
        <a:bodyPr/>
        <a:lstStyle/>
        <a:p>
          <a:endParaRPr lang="en-US"/>
        </a:p>
      </dgm:t>
    </dgm:pt>
    <dgm:pt modelId="{05C8C5AC-14E2-4AB8-A296-CB474FF72612}" type="parTrans" cxnId="{0125050C-6F73-4A9D-A4DD-5D07CBFD5FC2}">
      <dgm:prSet/>
      <dgm:spPr/>
      <dgm:t>
        <a:bodyPr/>
        <a:lstStyle/>
        <a:p>
          <a:endParaRPr lang="en-US"/>
        </a:p>
      </dgm:t>
    </dgm:pt>
    <dgm:pt modelId="{FE1CDC78-C013-4913-B68B-DC2B53F9E164}" type="pres">
      <dgm:prSet presAssocID="{A064FD87-0B9E-48EB-8422-4B9D4EAD967D}" presName="Name0" presStyleCnt="0">
        <dgm:presLayoutVars>
          <dgm:dir/>
        </dgm:presLayoutVars>
      </dgm:prSet>
      <dgm:spPr/>
      <dgm:t>
        <a:bodyPr/>
        <a:lstStyle/>
        <a:p>
          <a:endParaRPr lang="en-US"/>
        </a:p>
      </dgm:t>
    </dgm:pt>
    <dgm:pt modelId="{7D1FF0F3-3C88-43BB-B895-679B42C6AAD8}" type="pres">
      <dgm:prSet presAssocID="{109797C7-3E78-4751-94A5-C58CD9AD4084}" presName="composite" presStyleCnt="0"/>
      <dgm:spPr/>
    </dgm:pt>
    <dgm:pt modelId="{0491247B-A2AA-4D28-8050-461789FA58D6}" type="pres">
      <dgm:prSet presAssocID="{109797C7-3E78-4751-94A5-C58CD9AD4084}" presName="Accent" presStyleLbl="alignAcc1" presStyleIdx="0" presStyleCnt="5" custLinFactNeighborX="-68500" custLinFactNeighborY="4904"/>
      <dgm:spPr/>
    </dgm:pt>
    <dgm:pt modelId="{1F7E1A37-0ABE-4E1B-AE47-8A18046943F2}" type="pres">
      <dgm:prSet presAssocID="{109797C7-3E78-4751-94A5-C58CD9AD4084}" presName="Image" presStyleLbl="node1" presStyleIdx="0" presStyleCnt="5" custLinFactNeighborX="7940" custLinFactNeighborY="2441"/>
      <dgm:spPr>
        <a:blipFill rotWithShape="1">
          <a:blip xmlns:r="http://schemas.openxmlformats.org/officeDocument/2006/relationships" r:embed="rId1"/>
          <a:stretch>
            <a:fillRect/>
          </a:stretch>
        </a:blipFill>
      </dgm:spPr>
    </dgm:pt>
    <dgm:pt modelId="{61DF2F1E-48E4-4662-9FB1-E3412237F0ED}" type="pres">
      <dgm:prSet presAssocID="{109797C7-3E78-4751-94A5-C58CD9AD4084}" presName="Child" presStyleLbl="revTx" presStyleIdx="0" presStyleCnt="5" custScaleX="132302" custScaleY="90345" custLinFactX="100000" custLinFactNeighborX="197336" custLinFactNeighborY="4590">
        <dgm:presLayoutVars>
          <dgm:bulletEnabled val="1"/>
        </dgm:presLayoutVars>
      </dgm:prSet>
      <dgm:spPr/>
      <dgm:t>
        <a:bodyPr/>
        <a:lstStyle/>
        <a:p>
          <a:endParaRPr lang="en-US"/>
        </a:p>
      </dgm:t>
    </dgm:pt>
    <dgm:pt modelId="{1D64AB47-30C9-43C4-8CF0-61023924A562}" type="pres">
      <dgm:prSet presAssocID="{109797C7-3E78-4751-94A5-C58CD9AD4084}" presName="Parent" presStyleLbl="alignNode1" presStyleIdx="0" presStyleCnt="5" custScaleX="113632" custScaleY="133425" custLinFactX="40787" custLinFactNeighborX="100000" custLinFactNeighborY="-24066">
        <dgm:presLayoutVars>
          <dgm:bulletEnabled val="1"/>
        </dgm:presLayoutVars>
      </dgm:prSet>
      <dgm:spPr/>
      <dgm:t>
        <a:bodyPr/>
        <a:lstStyle/>
        <a:p>
          <a:endParaRPr lang="en-US"/>
        </a:p>
      </dgm:t>
    </dgm:pt>
    <dgm:pt modelId="{122734DA-E640-4357-A595-20F534849611}" type="pres">
      <dgm:prSet presAssocID="{F1724614-9460-4364-9FB6-7417E741488A}" presName="sibTrans" presStyleCnt="0"/>
      <dgm:spPr/>
    </dgm:pt>
    <dgm:pt modelId="{0D5F68E4-151B-4D57-986D-57B6A364E99E}" type="pres">
      <dgm:prSet presAssocID="{ADE35435-2DBF-4EAC-B381-D28CE68629D7}" presName="composite" presStyleCnt="0"/>
      <dgm:spPr/>
    </dgm:pt>
    <dgm:pt modelId="{DD8DFB18-562A-4137-B46F-8029B7A7347C}" type="pres">
      <dgm:prSet presAssocID="{ADE35435-2DBF-4EAC-B381-D28CE68629D7}" presName="Accent" presStyleLbl="alignAcc1" presStyleIdx="1" presStyleCnt="5" custLinFactX="-700000" custLinFactNeighborX="-762116" custLinFactNeighborY="5632"/>
      <dgm:spPr/>
    </dgm:pt>
    <dgm:pt modelId="{67B18F1D-C3FF-49F1-91BA-D6163FE5D70D}" type="pres">
      <dgm:prSet presAssocID="{ADE35435-2DBF-4EAC-B381-D28CE68629D7}" presName="Image" presStyleLbl="node1" presStyleIdx="1" presStyleCnt="5" custScaleX="113977" custLinFactX="37038" custLinFactNeighborX="100000" custLinFactNeighborY="1569"/>
      <dgm:spPr>
        <a:blipFill rotWithShape="1">
          <a:blip xmlns:r="http://schemas.openxmlformats.org/officeDocument/2006/relationships" r:embed="rId2"/>
          <a:stretch>
            <a:fillRect/>
          </a:stretch>
        </a:blipFill>
      </dgm:spPr>
    </dgm:pt>
    <dgm:pt modelId="{089B5830-50A0-4124-941C-1E6700F3C7E0}" type="pres">
      <dgm:prSet presAssocID="{ADE35435-2DBF-4EAC-B381-D28CE68629D7}" presName="Child" presStyleLbl="revTx" presStyleIdx="1" presStyleCnt="5" custScaleX="112073" custScaleY="91404" custLinFactX="100000" custLinFactNeighborX="167156" custLinFactNeighborY="6944">
        <dgm:presLayoutVars>
          <dgm:bulletEnabled val="1"/>
        </dgm:presLayoutVars>
      </dgm:prSet>
      <dgm:spPr/>
      <dgm:t>
        <a:bodyPr/>
        <a:lstStyle/>
        <a:p>
          <a:endParaRPr lang="en-US"/>
        </a:p>
      </dgm:t>
    </dgm:pt>
    <dgm:pt modelId="{AD710A0C-A83B-46B0-AF95-90674CDCDFDE}" type="pres">
      <dgm:prSet presAssocID="{ADE35435-2DBF-4EAC-B381-D28CE68629D7}" presName="Parent" presStyleLbl="alignNode1" presStyleIdx="1" presStyleCnt="5" custScaleX="117619" custScaleY="120326" custLinFactX="33492" custLinFactNeighborX="100000" custLinFactNeighborY="-28145">
        <dgm:presLayoutVars>
          <dgm:bulletEnabled val="1"/>
        </dgm:presLayoutVars>
      </dgm:prSet>
      <dgm:spPr/>
      <dgm:t>
        <a:bodyPr/>
        <a:lstStyle/>
        <a:p>
          <a:endParaRPr lang="en-US"/>
        </a:p>
      </dgm:t>
    </dgm:pt>
    <dgm:pt modelId="{10D105F5-47BB-4311-B934-24BD8A458F9D}" type="pres">
      <dgm:prSet presAssocID="{57819169-6393-4492-8946-E4F64D6E637B}" presName="sibTrans" presStyleCnt="0"/>
      <dgm:spPr/>
    </dgm:pt>
    <dgm:pt modelId="{9D0F8706-9093-4105-A5C2-61AE7030BF99}" type="pres">
      <dgm:prSet presAssocID="{3937D94B-311B-4172-8278-ECCAAAAA86A6}" presName="composite" presStyleCnt="0"/>
      <dgm:spPr/>
    </dgm:pt>
    <dgm:pt modelId="{28CE8EAB-2E56-43E0-82A6-0E2DB72F9F35}" type="pres">
      <dgm:prSet presAssocID="{3937D94B-311B-4172-8278-ECCAAAAA86A6}" presName="Accent" presStyleLbl="alignAcc1" presStyleIdx="2" presStyleCnt="5" custLinFactX="-609776" custLinFactNeighborX="-700000" custLinFactNeighborY="5635"/>
      <dgm:spPr/>
    </dgm:pt>
    <dgm:pt modelId="{9B1EF458-4ACE-421F-90F5-9028C73B0CA7}" type="pres">
      <dgm:prSet presAssocID="{3937D94B-311B-4172-8278-ECCAAAAA86A6}" presName="Image" presStyleLbl="node1" presStyleIdx="2" presStyleCnt="5" custLinFactX="100000" custLinFactNeighborX="159393" custLinFactNeighborY="4062"/>
      <dgm:spPr>
        <a:blipFill rotWithShape="1">
          <a:blip xmlns:r="http://schemas.openxmlformats.org/officeDocument/2006/relationships" r:embed="rId3"/>
          <a:stretch>
            <a:fillRect/>
          </a:stretch>
        </a:blipFill>
      </dgm:spPr>
    </dgm:pt>
    <dgm:pt modelId="{9C7ECF9F-CB38-40C5-AB5D-C7197AD845F1}" type="pres">
      <dgm:prSet presAssocID="{3937D94B-311B-4172-8278-ECCAAAAA86A6}" presName="Child" presStyleLbl="revTx" presStyleIdx="2" presStyleCnt="5" custScaleX="89089" custScaleY="96459" custLinFactX="100000" custLinFactNeighborX="159777" custLinFactNeighborY="7647">
        <dgm:presLayoutVars>
          <dgm:bulletEnabled val="1"/>
        </dgm:presLayoutVars>
      </dgm:prSet>
      <dgm:spPr/>
      <dgm:t>
        <a:bodyPr/>
        <a:lstStyle/>
        <a:p>
          <a:endParaRPr lang="en-US"/>
        </a:p>
      </dgm:t>
    </dgm:pt>
    <dgm:pt modelId="{1F150D9E-EDD8-4E66-AABB-3D37A964327B}" type="pres">
      <dgm:prSet presAssocID="{3937D94B-311B-4172-8278-ECCAAAAA86A6}" presName="Parent" presStyleLbl="alignNode1" presStyleIdx="2" presStyleCnt="5" custScaleY="120267" custLinFactX="26918" custLinFactNeighborX="100000" custLinFactNeighborY="-28086">
        <dgm:presLayoutVars>
          <dgm:bulletEnabled val="1"/>
        </dgm:presLayoutVars>
      </dgm:prSet>
      <dgm:spPr/>
      <dgm:t>
        <a:bodyPr/>
        <a:lstStyle/>
        <a:p>
          <a:endParaRPr lang="en-US"/>
        </a:p>
      </dgm:t>
    </dgm:pt>
    <dgm:pt modelId="{B0C5E4E5-178C-4612-AF89-D766E8F79037}" type="pres">
      <dgm:prSet presAssocID="{27AEA1DA-3C07-4A13-AD28-D8DC2B975D0B}" presName="sibTrans" presStyleCnt="0"/>
      <dgm:spPr/>
    </dgm:pt>
    <dgm:pt modelId="{9F7F9B4F-93B7-4BCD-BCAB-847675802DD8}" type="pres">
      <dgm:prSet presAssocID="{E82586C1-CFA3-44F3-B887-AF0556B7F741}" presName="composite" presStyleCnt="0"/>
      <dgm:spPr/>
    </dgm:pt>
    <dgm:pt modelId="{15A99C8E-6974-48D7-81DD-C5D27BF4FF4A}" type="pres">
      <dgm:prSet presAssocID="{E82586C1-CFA3-44F3-B887-AF0556B7F741}" presName="Accent" presStyleLbl="alignAcc1" presStyleIdx="3" presStyleCnt="5" custLinFactX="-246469" custLinFactNeighborX="-300000" custLinFactNeighborY="5536"/>
      <dgm:spPr/>
    </dgm:pt>
    <dgm:pt modelId="{5D58AAEB-3737-4104-917F-5D7573242309}" type="pres">
      <dgm:prSet presAssocID="{E82586C1-CFA3-44F3-B887-AF0556B7F741}" presName="Image" presStyleLbl="node1" presStyleIdx="3" presStyleCnt="5" custLinFactX="30593" custLinFactNeighborX="100000" custLinFactNeighborY="1569"/>
      <dgm:spPr>
        <a:blipFill rotWithShape="1">
          <a:blip xmlns:r="http://schemas.openxmlformats.org/officeDocument/2006/relationships" r:embed="rId4"/>
          <a:stretch>
            <a:fillRect/>
          </a:stretch>
        </a:blipFill>
      </dgm:spPr>
    </dgm:pt>
    <dgm:pt modelId="{17ED31B3-B29E-455C-83EC-5677719094C0}" type="pres">
      <dgm:prSet presAssocID="{E82586C1-CFA3-44F3-B887-AF0556B7F741}" presName="Child" presStyleLbl="revTx" presStyleIdx="3" presStyleCnt="5">
        <dgm:presLayoutVars>
          <dgm:bulletEnabled val="1"/>
        </dgm:presLayoutVars>
      </dgm:prSet>
      <dgm:spPr/>
    </dgm:pt>
    <dgm:pt modelId="{B30F3B62-96AB-48EA-B378-194E5872BAFE}" type="pres">
      <dgm:prSet presAssocID="{E82586C1-CFA3-44F3-B887-AF0556B7F741}" presName="Parent" presStyleLbl="alignNode1" presStyleIdx="3" presStyleCnt="5" custScaleY="122054" custLinFactX="23302" custLinFactNeighborX="100000" custLinFactNeighborY="-29873">
        <dgm:presLayoutVars>
          <dgm:bulletEnabled val="1"/>
        </dgm:presLayoutVars>
      </dgm:prSet>
      <dgm:spPr/>
      <dgm:t>
        <a:bodyPr/>
        <a:lstStyle/>
        <a:p>
          <a:endParaRPr lang="en-US"/>
        </a:p>
      </dgm:t>
    </dgm:pt>
    <dgm:pt modelId="{269F7CB3-4E38-478B-A507-A798AFC71759}" type="pres">
      <dgm:prSet presAssocID="{1076F270-00AF-43A4-9FEA-03B44DCA0749}" presName="sibTrans" presStyleCnt="0"/>
      <dgm:spPr/>
    </dgm:pt>
    <dgm:pt modelId="{D952CDFD-9160-4EF1-8263-0F83E290D7C5}" type="pres">
      <dgm:prSet presAssocID="{5CE10090-400D-4B73-98B9-7655DC171933}" presName="composite" presStyleCnt="0"/>
      <dgm:spPr/>
    </dgm:pt>
    <dgm:pt modelId="{108FFF40-9F1F-4540-8AFA-B3DA27008395}" type="pres">
      <dgm:prSet presAssocID="{5CE10090-400D-4B73-98B9-7655DC171933}" presName="Accent" presStyleLbl="alignAcc1" presStyleIdx="4" presStyleCnt="5" custLinFactX="-200000" custLinFactNeighborX="-241817" custLinFactNeighborY="4029"/>
      <dgm:spPr/>
    </dgm:pt>
    <dgm:pt modelId="{68D5086E-DAB2-42E2-9231-93FCA0A3327C}" type="pres">
      <dgm:prSet presAssocID="{5CE10090-400D-4B73-98B9-7655DC171933}" presName="Image" presStyleLbl="node1" presStyleIdx="4" presStyleCnt="5"/>
      <dgm:spPr>
        <a:blipFill rotWithShape="1">
          <a:blip xmlns:r="http://schemas.openxmlformats.org/officeDocument/2006/relationships" r:embed="rId5"/>
          <a:stretch>
            <a:fillRect/>
          </a:stretch>
        </a:blipFill>
      </dgm:spPr>
    </dgm:pt>
    <dgm:pt modelId="{B101B22E-CC97-4F85-878E-808B65EA02BC}" type="pres">
      <dgm:prSet presAssocID="{5CE10090-400D-4B73-98B9-7655DC171933}" presName="Child" presStyleLbl="revTx" presStyleIdx="4" presStyleCnt="5" custLinFactNeighborX="8851" custLinFactNeighborY="7985">
        <dgm:presLayoutVars>
          <dgm:bulletEnabled val="1"/>
        </dgm:presLayoutVars>
      </dgm:prSet>
      <dgm:spPr/>
    </dgm:pt>
    <dgm:pt modelId="{74164448-1976-4721-9A1D-9037567293F6}" type="pres">
      <dgm:prSet presAssocID="{5CE10090-400D-4B73-98B9-7655DC171933}" presName="Parent" presStyleLbl="alignNode1" presStyleIdx="4" presStyleCnt="5" custScaleX="101088" custScaleY="140652" custLinFactX="-214056" custLinFactNeighborX="-300000" custLinFactNeighborY="-31294">
        <dgm:presLayoutVars>
          <dgm:bulletEnabled val="1"/>
        </dgm:presLayoutVars>
      </dgm:prSet>
      <dgm:spPr/>
      <dgm:t>
        <a:bodyPr/>
        <a:lstStyle/>
        <a:p>
          <a:endParaRPr lang="en-US"/>
        </a:p>
      </dgm:t>
    </dgm:pt>
  </dgm:ptLst>
  <dgm:cxnLst>
    <dgm:cxn modelId="{72E88B81-7A22-470E-9891-C0E761FCFE1B}" srcId="{109797C7-3E78-4751-94A5-C58CD9AD4084}" destId="{E5485C9C-36F0-4563-8ED8-FC5A462C1EF6}" srcOrd="0" destOrd="0" parTransId="{EA05097A-3E99-4F82-BF3F-4DD368D200D9}" sibTransId="{E2EB028F-4107-4CC3-92B2-CDC3763E6F5B}"/>
    <dgm:cxn modelId="{F5328287-7E7C-4CDA-B6A0-96F64214E3F6}" type="presOf" srcId="{F0E69477-58D9-4C22-80A3-31BAB33D90E6}" destId="{089B5830-50A0-4124-941C-1E6700F3C7E0}" srcOrd="0" destOrd="0" presId="urn:microsoft.com/office/officeart/2008/layout/TitlePictureLineup"/>
    <dgm:cxn modelId="{08844135-066D-4A2C-A2EC-00EFEEA61F5F}" srcId="{ADE35435-2DBF-4EAC-B381-D28CE68629D7}" destId="{F0E69477-58D9-4C22-80A3-31BAB33D90E6}" srcOrd="0" destOrd="0" parTransId="{05033984-C0FB-403F-9C9E-5D7EC108E6C1}" sibTransId="{22A02240-A335-49A7-8796-B75A7BF86253}"/>
    <dgm:cxn modelId="{BBA0E7CC-5F28-49A5-BC52-BCF438AE6C55}" type="presOf" srcId="{E5485C9C-36F0-4563-8ED8-FC5A462C1EF6}" destId="{61DF2F1E-48E4-4662-9FB1-E3412237F0ED}" srcOrd="0" destOrd="0" presId="urn:microsoft.com/office/officeart/2008/layout/TitlePictureLineup"/>
    <dgm:cxn modelId="{4830E92C-3551-4FDF-A860-1E4A62FFADB3}" type="presOf" srcId="{E82586C1-CFA3-44F3-B887-AF0556B7F741}" destId="{B30F3B62-96AB-48EA-B378-194E5872BAFE}" srcOrd="0" destOrd="0" presId="urn:microsoft.com/office/officeart/2008/layout/TitlePictureLineup"/>
    <dgm:cxn modelId="{5BBB96D6-5D4B-4775-AA4E-2888524619A3}" srcId="{A064FD87-0B9E-48EB-8422-4B9D4EAD967D}" destId="{109797C7-3E78-4751-94A5-C58CD9AD4084}" srcOrd="0" destOrd="0" parTransId="{192A49DD-FF41-46FA-A932-868603E57504}" sibTransId="{F1724614-9460-4364-9FB6-7417E741488A}"/>
    <dgm:cxn modelId="{0125050C-6F73-4A9D-A4DD-5D07CBFD5FC2}" srcId="{3937D94B-311B-4172-8278-ECCAAAAA86A6}" destId="{622650ED-DED7-458D-B72B-781A183508D7}" srcOrd="0" destOrd="0" parTransId="{05C8C5AC-14E2-4AB8-A296-CB474FF72612}" sibTransId="{12B59BBD-A816-489E-B665-1973A561B544}"/>
    <dgm:cxn modelId="{0FD2C195-DC38-48D6-AAC3-0BCE1B16E95E}" type="presOf" srcId="{622650ED-DED7-458D-B72B-781A183508D7}" destId="{9C7ECF9F-CB38-40C5-AB5D-C7197AD845F1}" srcOrd="0" destOrd="0" presId="urn:microsoft.com/office/officeart/2008/layout/TitlePictureLineup"/>
    <dgm:cxn modelId="{E42DACDB-C23A-40E0-8584-14D68235F67C}" type="presOf" srcId="{A064FD87-0B9E-48EB-8422-4B9D4EAD967D}" destId="{FE1CDC78-C013-4913-B68B-DC2B53F9E164}" srcOrd="0" destOrd="0" presId="urn:microsoft.com/office/officeart/2008/layout/TitlePictureLineup"/>
    <dgm:cxn modelId="{C6B26277-3D01-493D-9AC7-CEA48D49B282}" type="presOf" srcId="{3937D94B-311B-4172-8278-ECCAAAAA86A6}" destId="{1F150D9E-EDD8-4E66-AABB-3D37A964327B}" srcOrd="0" destOrd="0" presId="urn:microsoft.com/office/officeart/2008/layout/TitlePictureLineup"/>
    <dgm:cxn modelId="{70A973B7-AF53-49AA-987C-FF4D72B30EFD}" type="presOf" srcId="{5CE10090-400D-4B73-98B9-7655DC171933}" destId="{74164448-1976-4721-9A1D-9037567293F6}" srcOrd="0" destOrd="0" presId="urn:microsoft.com/office/officeart/2008/layout/TitlePictureLineup"/>
    <dgm:cxn modelId="{1DFC9B89-D43B-444B-A3C7-C29FB4276F1F}" srcId="{A064FD87-0B9E-48EB-8422-4B9D4EAD967D}" destId="{5CE10090-400D-4B73-98B9-7655DC171933}" srcOrd="4" destOrd="0" parTransId="{847B111A-CC6F-4615-A805-3ECD761B4030}" sibTransId="{AD91A1DC-605C-4846-B1EC-C9F7D08BCAC4}"/>
    <dgm:cxn modelId="{5A5C8C1B-E406-4923-B0DA-175656D3720E}" srcId="{A064FD87-0B9E-48EB-8422-4B9D4EAD967D}" destId="{E82586C1-CFA3-44F3-B887-AF0556B7F741}" srcOrd="3" destOrd="0" parTransId="{F628C8E2-C1E7-4DB8-85A6-CDCE7BACD975}" sibTransId="{1076F270-00AF-43A4-9FEA-03B44DCA0749}"/>
    <dgm:cxn modelId="{565010C1-B86D-4406-A119-17E72CAFB38C}" srcId="{A064FD87-0B9E-48EB-8422-4B9D4EAD967D}" destId="{ADE35435-2DBF-4EAC-B381-D28CE68629D7}" srcOrd="1" destOrd="0" parTransId="{71841E9E-7B4E-4E18-9F35-AD76E35348DB}" sibTransId="{57819169-6393-4492-8946-E4F64D6E637B}"/>
    <dgm:cxn modelId="{A62C08FE-4B2F-4EE1-A0F8-98DD45D884E1}" type="presOf" srcId="{ADE35435-2DBF-4EAC-B381-D28CE68629D7}" destId="{AD710A0C-A83B-46B0-AF95-90674CDCDFDE}" srcOrd="0" destOrd="0" presId="urn:microsoft.com/office/officeart/2008/layout/TitlePictureLineup"/>
    <dgm:cxn modelId="{4E563235-D3AA-46D4-8E43-7956A4843A2F}" type="presOf" srcId="{109797C7-3E78-4751-94A5-C58CD9AD4084}" destId="{1D64AB47-30C9-43C4-8CF0-61023924A562}" srcOrd="0" destOrd="0" presId="urn:microsoft.com/office/officeart/2008/layout/TitlePictureLineup"/>
    <dgm:cxn modelId="{33D12D5B-5898-496E-95E2-853AB21B80D4}" srcId="{A064FD87-0B9E-48EB-8422-4B9D4EAD967D}" destId="{3937D94B-311B-4172-8278-ECCAAAAA86A6}" srcOrd="2" destOrd="0" parTransId="{988D105F-7C3F-4D9C-BFDA-A701B923AFB9}" sibTransId="{27AEA1DA-3C07-4A13-AD28-D8DC2B975D0B}"/>
    <dgm:cxn modelId="{50F68F90-8BDC-4AD5-A01C-0495A0BFD025}" type="presParOf" srcId="{FE1CDC78-C013-4913-B68B-DC2B53F9E164}" destId="{7D1FF0F3-3C88-43BB-B895-679B42C6AAD8}" srcOrd="0" destOrd="0" presId="urn:microsoft.com/office/officeart/2008/layout/TitlePictureLineup"/>
    <dgm:cxn modelId="{BB1E2115-AFE8-4EE7-92CA-A77079CED702}" type="presParOf" srcId="{7D1FF0F3-3C88-43BB-B895-679B42C6AAD8}" destId="{0491247B-A2AA-4D28-8050-461789FA58D6}" srcOrd="0" destOrd="0" presId="urn:microsoft.com/office/officeart/2008/layout/TitlePictureLineup"/>
    <dgm:cxn modelId="{4806407B-6D56-41FA-92C4-95D1D73D33D3}" type="presParOf" srcId="{7D1FF0F3-3C88-43BB-B895-679B42C6AAD8}" destId="{1F7E1A37-0ABE-4E1B-AE47-8A18046943F2}" srcOrd="1" destOrd="0" presId="urn:microsoft.com/office/officeart/2008/layout/TitlePictureLineup"/>
    <dgm:cxn modelId="{E6CB62AA-D921-44F8-95CB-169FF60DD1FF}" type="presParOf" srcId="{7D1FF0F3-3C88-43BB-B895-679B42C6AAD8}" destId="{61DF2F1E-48E4-4662-9FB1-E3412237F0ED}" srcOrd="2" destOrd="0" presId="urn:microsoft.com/office/officeart/2008/layout/TitlePictureLineup"/>
    <dgm:cxn modelId="{70800EE1-8B65-4849-8DFC-2E8A1CAC920B}" type="presParOf" srcId="{7D1FF0F3-3C88-43BB-B895-679B42C6AAD8}" destId="{1D64AB47-30C9-43C4-8CF0-61023924A562}" srcOrd="3" destOrd="0" presId="urn:microsoft.com/office/officeart/2008/layout/TitlePictureLineup"/>
    <dgm:cxn modelId="{CBCBEE2E-D76C-4979-94AE-0336D61F6907}" type="presParOf" srcId="{FE1CDC78-C013-4913-B68B-DC2B53F9E164}" destId="{122734DA-E640-4357-A595-20F534849611}" srcOrd="1" destOrd="0" presId="urn:microsoft.com/office/officeart/2008/layout/TitlePictureLineup"/>
    <dgm:cxn modelId="{F535B62C-039E-4001-90D0-236A56AF6867}" type="presParOf" srcId="{FE1CDC78-C013-4913-B68B-DC2B53F9E164}" destId="{0D5F68E4-151B-4D57-986D-57B6A364E99E}" srcOrd="2" destOrd="0" presId="urn:microsoft.com/office/officeart/2008/layout/TitlePictureLineup"/>
    <dgm:cxn modelId="{315A7BA9-0B27-48E5-B987-4F393236E6D8}" type="presParOf" srcId="{0D5F68E4-151B-4D57-986D-57B6A364E99E}" destId="{DD8DFB18-562A-4137-B46F-8029B7A7347C}" srcOrd="0" destOrd="0" presId="urn:microsoft.com/office/officeart/2008/layout/TitlePictureLineup"/>
    <dgm:cxn modelId="{BC207C24-F19E-46DB-A539-2D082B8837E5}" type="presParOf" srcId="{0D5F68E4-151B-4D57-986D-57B6A364E99E}" destId="{67B18F1D-C3FF-49F1-91BA-D6163FE5D70D}" srcOrd="1" destOrd="0" presId="urn:microsoft.com/office/officeart/2008/layout/TitlePictureLineup"/>
    <dgm:cxn modelId="{D7054432-48F0-417C-9B7B-0A56D0525C84}" type="presParOf" srcId="{0D5F68E4-151B-4D57-986D-57B6A364E99E}" destId="{089B5830-50A0-4124-941C-1E6700F3C7E0}" srcOrd="2" destOrd="0" presId="urn:microsoft.com/office/officeart/2008/layout/TitlePictureLineup"/>
    <dgm:cxn modelId="{B003917A-E622-4285-A6D0-A5170BA26805}" type="presParOf" srcId="{0D5F68E4-151B-4D57-986D-57B6A364E99E}" destId="{AD710A0C-A83B-46B0-AF95-90674CDCDFDE}" srcOrd="3" destOrd="0" presId="urn:microsoft.com/office/officeart/2008/layout/TitlePictureLineup"/>
    <dgm:cxn modelId="{52EC2403-FCD4-4918-AA8A-FECA42347DC2}" type="presParOf" srcId="{FE1CDC78-C013-4913-B68B-DC2B53F9E164}" destId="{10D105F5-47BB-4311-B934-24BD8A458F9D}" srcOrd="3" destOrd="0" presId="urn:microsoft.com/office/officeart/2008/layout/TitlePictureLineup"/>
    <dgm:cxn modelId="{8D5C857D-771C-4C59-8AAC-E6D1A9E43697}" type="presParOf" srcId="{FE1CDC78-C013-4913-B68B-DC2B53F9E164}" destId="{9D0F8706-9093-4105-A5C2-61AE7030BF99}" srcOrd="4" destOrd="0" presId="urn:microsoft.com/office/officeart/2008/layout/TitlePictureLineup"/>
    <dgm:cxn modelId="{0603A6EE-CA34-4A43-A878-139D2F68E6F3}" type="presParOf" srcId="{9D0F8706-9093-4105-A5C2-61AE7030BF99}" destId="{28CE8EAB-2E56-43E0-82A6-0E2DB72F9F35}" srcOrd="0" destOrd="0" presId="urn:microsoft.com/office/officeart/2008/layout/TitlePictureLineup"/>
    <dgm:cxn modelId="{5BAB4D0E-0FAD-4248-8509-2D073C27D34C}" type="presParOf" srcId="{9D0F8706-9093-4105-A5C2-61AE7030BF99}" destId="{9B1EF458-4ACE-421F-90F5-9028C73B0CA7}" srcOrd="1" destOrd="0" presId="urn:microsoft.com/office/officeart/2008/layout/TitlePictureLineup"/>
    <dgm:cxn modelId="{887CE8CF-2760-4AAA-8F71-5D095C21A164}" type="presParOf" srcId="{9D0F8706-9093-4105-A5C2-61AE7030BF99}" destId="{9C7ECF9F-CB38-40C5-AB5D-C7197AD845F1}" srcOrd="2" destOrd="0" presId="urn:microsoft.com/office/officeart/2008/layout/TitlePictureLineup"/>
    <dgm:cxn modelId="{D70CF952-D179-44EB-9156-E0EE27DD6C7C}" type="presParOf" srcId="{9D0F8706-9093-4105-A5C2-61AE7030BF99}" destId="{1F150D9E-EDD8-4E66-AABB-3D37A964327B}" srcOrd="3" destOrd="0" presId="urn:microsoft.com/office/officeart/2008/layout/TitlePictureLineup"/>
    <dgm:cxn modelId="{89F6A4CF-9AE7-4CB3-8B85-13F1851470D4}" type="presParOf" srcId="{FE1CDC78-C013-4913-B68B-DC2B53F9E164}" destId="{B0C5E4E5-178C-4612-AF89-D766E8F79037}" srcOrd="5" destOrd="0" presId="urn:microsoft.com/office/officeart/2008/layout/TitlePictureLineup"/>
    <dgm:cxn modelId="{3868B4A7-6811-4565-9D10-FE84E4316176}" type="presParOf" srcId="{FE1CDC78-C013-4913-B68B-DC2B53F9E164}" destId="{9F7F9B4F-93B7-4BCD-BCAB-847675802DD8}" srcOrd="6" destOrd="0" presId="urn:microsoft.com/office/officeart/2008/layout/TitlePictureLineup"/>
    <dgm:cxn modelId="{FB65A58B-F574-42AB-AD86-F96DE5C1DEF5}" type="presParOf" srcId="{9F7F9B4F-93B7-4BCD-BCAB-847675802DD8}" destId="{15A99C8E-6974-48D7-81DD-C5D27BF4FF4A}" srcOrd="0" destOrd="0" presId="urn:microsoft.com/office/officeart/2008/layout/TitlePictureLineup"/>
    <dgm:cxn modelId="{D5A57101-ADD5-46A8-B1BE-24880649D767}" type="presParOf" srcId="{9F7F9B4F-93B7-4BCD-BCAB-847675802DD8}" destId="{5D58AAEB-3737-4104-917F-5D7573242309}" srcOrd="1" destOrd="0" presId="urn:microsoft.com/office/officeart/2008/layout/TitlePictureLineup"/>
    <dgm:cxn modelId="{5A67E8F1-FE99-47A9-A2A7-66F0E33FF205}" type="presParOf" srcId="{9F7F9B4F-93B7-4BCD-BCAB-847675802DD8}" destId="{17ED31B3-B29E-455C-83EC-5677719094C0}" srcOrd="2" destOrd="0" presId="urn:microsoft.com/office/officeart/2008/layout/TitlePictureLineup"/>
    <dgm:cxn modelId="{31500647-CBAF-477F-BE7A-5BB3BAAF4730}" type="presParOf" srcId="{9F7F9B4F-93B7-4BCD-BCAB-847675802DD8}" destId="{B30F3B62-96AB-48EA-B378-194E5872BAFE}" srcOrd="3" destOrd="0" presId="urn:microsoft.com/office/officeart/2008/layout/TitlePictureLineup"/>
    <dgm:cxn modelId="{D5115B4D-B716-47EF-B06E-D50B49FEE68C}" type="presParOf" srcId="{FE1CDC78-C013-4913-B68B-DC2B53F9E164}" destId="{269F7CB3-4E38-478B-A507-A798AFC71759}" srcOrd="7" destOrd="0" presId="urn:microsoft.com/office/officeart/2008/layout/TitlePictureLineup"/>
    <dgm:cxn modelId="{C9130731-70F2-4B54-A286-1FB7600EA504}" type="presParOf" srcId="{FE1CDC78-C013-4913-B68B-DC2B53F9E164}" destId="{D952CDFD-9160-4EF1-8263-0F83E290D7C5}" srcOrd="8" destOrd="0" presId="urn:microsoft.com/office/officeart/2008/layout/TitlePictureLineup"/>
    <dgm:cxn modelId="{A549D7E8-FCF1-4CDB-84C3-A5316F5B0CD3}" type="presParOf" srcId="{D952CDFD-9160-4EF1-8263-0F83E290D7C5}" destId="{108FFF40-9F1F-4540-8AFA-B3DA27008395}" srcOrd="0" destOrd="0" presId="urn:microsoft.com/office/officeart/2008/layout/TitlePictureLineup"/>
    <dgm:cxn modelId="{25D0031B-3506-4F93-8E6F-148EE54BEEC7}" type="presParOf" srcId="{D952CDFD-9160-4EF1-8263-0F83E290D7C5}" destId="{68D5086E-DAB2-42E2-9231-93FCA0A3327C}" srcOrd="1" destOrd="0" presId="urn:microsoft.com/office/officeart/2008/layout/TitlePictureLineup"/>
    <dgm:cxn modelId="{0BE6A29D-F1D1-491F-9C96-B278E5774147}" type="presParOf" srcId="{D952CDFD-9160-4EF1-8263-0F83E290D7C5}" destId="{B101B22E-CC97-4F85-878E-808B65EA02BC}" srcOrd="2" destOrd="0" presId="urn:microsoft.com/office/officeart/2008/layout/TitlePictureLineup"/>
    <dgm:cxn modelId="{C3F575E9-8F0E-44AC-ABB3-D98A47BA6AC1}" type="presParOf" srcId="{D952CDFD-9160-4EF1-8263-0F83E290D7C5}" destId="{74164448-1976-4721-9A1D-9037567293F6}"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1247B-A2AA-4D28-8050-461789FA58D6}">
      <dsp:nvSpPr>
        <dsp:cNvPr id="0" name=""/>
        <dsp:cNvSpPr/>
      </dsp:nvSpPr>
      <dsp:spPr>
        <a:xfrm>
          <a:off x="166142" y="1269839"/>
          <a:ext cx="0" cy="3326957"/>
        </a:xfrm>
        <a:prstGeom prst="lin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7E1A37-0ABE-4E1B-AE47-8A18046943F2}">
      <dsp:nvSpPr>
        <dsp:cNvPr id="0" name=""/>
        <dsp:cNvSpPr/>
      </dsp:nvSpPr>
      <dsp:spPr>
        <a:xfrm>
          <a:off x="422151" y="1254128"/>
          <a:ext cx="1749794" cy="1497130"/>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DF2F1E-48E4-4662-9FB1-E3412237F0ED}">
      <dsp:nvSpPr>
        <dsp:cNvPr id="0" name=""/>
        <dsp:cNvSpPr/>
      </dsp:nvSpPr>
      <dsp:spPr>
        <a:xfrm>
          <a:off x="5203378" y="2876594"/>
          <a:ext cx="2315013" cy="1552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t" anchorCtr="0">
          <a:noAutofit/>
        </a:bodyPr>
        <a:lstStyle/>
        <a:p>
          <a:pPr lvl="0" algn="l" defTabSz="755650">
            <a:lnSpc>
              <a:spcPct val="90000"/>
            </a:lnSpc>
            <a:spcBef>
              <a:spcPct val="0"/>
            </a:spcBef>
            <a:spcAft>
              <a:spcPct val="35000"/>
            </a:spcAft>
          </a:pPr>
          <a:r>
            <a:rPr lang="en-US" sz="1700" b="1" i="1" kern="1200" dirty="0">
              <a:solidFill>
                <a:schemeClr val="tx1"/>
              </a:solidFill>
            </a:rPr>
            <a:t>Planned Giving Models </a:t>
          </a:r>
          <a:r>
            <a:rPr lang="en-US" sz="1700" b="0" i="0" kern="1200" dirty="0">
              <a:solidFill>
                <a:schemeClr val="tx1"/>
              </a:solidFill>
            </a:rPr>
            <a:t>rank your constituent file based on their likelihood of making a planned gift (e.g. charitable bequest, charitable remainder trust or charitable gift annuity).   </a:t>
          </a:r>
          <a:endParaRPr lang="en-US" sz="1700" kern="1200" dirty="0">
            <a:solidFill>
              <a:schemeClr val="tx1"/>
            </a:solidFill>
          </a:endParaRPr>
        </a:p>
      </dsp:txBody>
      <dsp:txXfrm>
        <a:off x="5203378" y="2876594"/>
        <a:ext cx="2315013" cy="1552965"/>
      </dsp:txXfrm>
    </dsp:sp>
    <dsp:sp modelId="{1D64AB47-30C9-43C4-8CF0-61023924A562}">
      <dsp:nvSpPr>
        <dsp:cNvPr id="0" name=""/>
        <dsp:cNvSpPr/>
      </dsp:nvSpPr>
      <dsp:spPr>
        <a:xfrm>
          <a:off x="2667001" y="586280"/>
          <a:ext cx="2100271" cy="493221"/>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a:t>Major Giving Models</a:t>
          </a:r>
        </a:p>
      </dsp:txBody>
      <dsp:txXfrm>
        <a:off x="2667001" y="586280"/>
        <a:ext cx="2100271" cy="493221"/>
      </dsp:txXfrm>
    </dsp:sp>
    <dsp:sp modelId="{DD8DFB18-562A-4137-B46F-8029B7A7347C}">
      <dsp:nvSpPr>
        <dsp:cNvPr id="0" name=""/>
        <dsp:cNvSpPr/>
      </dsp:nvSpPr>
      <dsp:spPr>
        <a:xfrm>
          <a:off x="2376123" y="1269848"/>
          <a:ext cx="0" cy="3326957"/>
        </a:xfrm>
        <a:prstGeom prst="line">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B18F1D-C3FF-49F1-91BA-D6163FE5D70D}">
      <dsp:nvSpPr>
        <dsp:cNvPr id="0" name=""/>
        <dsp:cNvSpPr/>
      </dsp:nvSpPr>
      <dsp:spPr>
        <a:xfrm>
          <a:off x="5270500" y="1216862"/>
          <a:ext cx="1994363" cy="1497130"/>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9B5830-50A0-4124-941C-1E6700F3C7E0}">
      <dsp:nvSpPr>
        <dsp:cNvPr id="0" name=""/>
        <dsp:cNvSpPr/>
      </dsp:nvSpPr>
      <dsp:spPr>
        <a:xfrm>
          <a:off x="7563956" y="2883745"/>
          <a:ext cx="1961047" cy="1571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lvl="0" algn="l" defTabSz="711200">
            <a:lnSpc>
              <a:spcPct val="90000"/>
            </a:lnSpc>
            <a:spcBef>
              <a:spcPct val="0"/>
            </a:spcBef>
            <a:spcAft>
              <a:spcPct val="35000"/>
            </a:spcAft>
          </a:pPr>
          <a:r>
            <a:rPr lang="en-US" sz="1600" b="1" i="1" kern="1200" dirty="0">
              <a:solidFill>
                <a:schemeClr val="tx1"/>
              </a:solidFill>
            </a:rPr>
            <a:t>Target Gift Range Models</a:t>
          </a:r>
          <a:r>
            <a:rPr lang="en-US" sz="1600" b="0" i="0" kern="1200" dirty="0">
              <a:solidFill>
                <a:schemeClr val="tx1"/>
              </a:solidFill>
            </a:rPr>
            <a:t> rank your constituent file based on their likelihood of making an annual gift to you within a certain dollar range, from below $50 to $50,000.</a:t>
          </a:r>
          <a:endParaRPr lang="en-US" sz="1600" b="0" kern="1200" dirty="0">
            <a:solidFill>
              <a:schemeClr val="tx1"/>
            </a:solidFill>
          </a:endParaRPr>
        </a:p>
      </dsp:txBody>
      <dsp:txXfrm>
        <a:off x="7563956" y="2883745"/>
        <a:ext cx="1961047" cy="1571168"/>
      </dsp:txXfrm>
    </dsp:sp>
    <dsp:sp modelId="{AD710A0C-A83B-46B0-AF95-90674CDCDFDE}">
      <dsp:nvSpPr>
        <dsp:cNvPr id="0" name=""/>
        <dsp:cNvSpPr/>
      </dsp:nvSpPr>
      <dsp:spPr>
        <a:xfrm>
          <a:off x="5207004" y="571202"/>
          <a:ext cx="2173963" cy="444799"/>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a:t>Planned Giving Models</a:t>
          </a:r>
        </a:p>
      </dsp:txBody>
      <dsp:txXfrm>
        <a:off x="5207004" y="571202"/>
        <a:ext cx="2173963" cy="444799"/>
      </dsp:txXfrm>
    </dsp:sp>
    <dsp:sp modelId="{28CE8EAB-2E56-43E0-82A6-0E2DB72F9F35}">
      <dsp:nvSpPr>
        <dsp:cNvPr id="0" name=""/>
        <dsp:cNvSpPr/>
      </dsp:nvSpPr>
      <dsp:spPr>
        <a:xfrm>
          <a:off x="4866139" y="1269839"/>
          <a:ext cx="0" cy="3326957"/>
        </a:xfrm>
        <a:prstGeom prst="line">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1EF458-4ACE-421F-90F5-9028C73B0CA7}">
      <dsp:nvSpPr>
        <dsp:cNvPr id="0" name=""/>
        <dsp:cNvSpPr/>
      </dsp:nvSpPr>
      <dsp:spPr>
        <a:xfrm>
          <a:off x="9968919" y="1254077"/>
          <a:ext cx="1749794" cy="1497130"/>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7ECF9F-CB38-40C5-AB5D-C7197AD845F1}">
      <dsp:nvSpPr>
        <dsp:cNvPr id="0" name=""/>
        <dsp:cNvSpPr/>
      </dsp:nvSpPr>
      <dsp:spPr>
        <a:xfrm>
          <a:off x="10071098" y="2852274"/>
          <a:ext cx="1558874" cy="1658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l" defTabSz="889000">
            <a:lnSpc>
              <a:spcPct val="90000"/>
            </a:lnSpc>
            <a:spcBef>
              <a:spcPct val="0"/>
            </a:spcBef>
            <a:spcAft>
              <a:spcPct val="35000"/>
            </a:spcAft>
          </a:pPr>
          <a:endParaRPr lang="en-US" sz="2000" kern="1200" dirty="0"/>
        </a:p>
      </dsp:txBody>
      <dsp:txXfrm>
        <a:off x="10071098" y="2852274"/>
        <a:ext cx="1558874" cy="1658060"/>
      </dsp:txXfrm>
    </dsp:sp>
    <dsp:sp modelId="{1F150D9E-EDD8-4E66-AABB-3D37A964327B}">
      <dsp:nvSpPr>
        <dsp:cNvPr id="0" name=""/>
        <dsp:cNvSpPr/>
      </dsp:nvSpPr>
      <dsp:spPr>
        <a:xfrm>
          <a:off x="7683496" y="571420"/>
          <a:ext cx="1848309" cy="444581"/>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a:t>Target Gift Range Models</a:t>
          </a:r>
        </a:p>
      </dsp:txBody>
      <dsp:txXfrm>
        <a:off x="7683496" y="571420"/>
        <a:ext cx="1848309" cy="444581"/>
      </dsp:txXfrm>
    </dsp:sp>
    <dsp:sp modelId="{15A99C8E-6974-48D7-81DD-C5D27BF4FF4A}">
      <dsp:nvSpPr>
        <dsp:cNvPr id="0" name=""/>
        <dsp:cNvSpPr/>
      </dsp:nvSpPr>
      <dsp:spPr>
        <a:xfrm>
          <a:off x="7413276" y="1269848"/>
          <a:ext cx="0" cy="3326957"/>
        </a:xfrm>
        <a:prstGeom prst="line">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58AAEB-3737-4104-917F-5D7573242309}">
      <dsp:nvSpPr>
        <dsp:cNvPr id="0" name=""/>
        <dsp:cNvSpPr/>
      </dsp:nvSpPr>
      <dsp:spPr>
        <a:xfrm>
          <a:off x="9987529" y="1220056"/>
          <a:ext cx="1749794" cy="1497130"/>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ED31B3-B29E-455C-83EC-5677719094C0}">
      <dsp:nvSpPr>
        <dsp:cNvPr id="0" name=""/>
        <dsp:cNvSpPr/>
      </dsp:nvSpPr>
      <dsp:spPr>
        <a:xfrm>
          <a:off x="7702420" y="2693697"/>
          <a:ext cx="1749794" cy="1718928"/>
        </a:xfrm>
        <a:prstGeom prst="rect">
          <a:avLst/>
        </a:prstGeom>
        <a:noFill/>
        <a:ln>
          <a:noFill/>
        </a:ln>
        <a:effectLst/>
      </dsp:spPr>
      <dsp:style>
        <a:lnRef idx="0">
          <a:scrgbClr r="0" g="0" b="0"/>
        </a:lnRef>
        <a:fillRef idx="0">
          <a:scrgbClr r="0" g="0" b="0"/>
        </a:fillRef>
        <a:effectRef idx="0">
          <a:scrgbClr r="0" g="0" b="0"/>
        </a:effectRef>
        <a:fontRef idx="minor"/>
      </dsp:style>
    </dsp:sp>
    <dsp:sp modelId="{B30F3B62-96AB-48EA-B378-194E5872BAFE}">
      <dsp:nvSpPr>
        <dsp:cNvPr id="0" name=""/>
        <dsp:cNvSpPr/>
      </dsp:nvSpPr>
      <dsp:spPr>
        <a:xfrm>
          <a:off x="9889007" y="564814"/>
          <a:ext cx="1848309" cy="451187"/>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a:t>Wealth Screening</a:t>
          </a:r>
        </a:p>
      </dsp:txBody>
      <dsp:txXfrm>
        <a:off x="9889007" y="564814"/>
        <a:ext cx="1848309" cy="451187"/>
      </dsp:txXfrm>
    </dsp:sp>
    <dsp:sp modelId="{108FFF40-9F1F-4540-8AFA-B3DA27008395}">
      <dsp:nvSpPr>
        <dsp:cNvPr id="0" name=""/>
        <dsp:cNvSpPr/>
      </dsp:nvSpPr>
      <dsp:spPr>
        <a:xfrm>
          <a:off x="9733351" y="1254086"/>
          <a:ext cx="0" cy="3326957"/>
        </a:xfrm>
        <a:prstGeom prst="line">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D5086E-DAB2-42E2-9231-93FCA0A3327C}">
      <dsp:nvSpPr>
        <dsp:cNvPr id="0" name=""/>
        <dsp:cNvSpPr/>
      </dsp:nvSpPr>
      <dsp:spPr>
        <a:xfrm>
          <a:off x="9984821" y="1230941"/>
          <a:ext cx="1749794" cy="1497130"/>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01B22E-CC97-4F85-878E-808B65EA02BC}">
      <dsp:nvSpPr>
        <dsp:cNvPr id="0" name=""/>
        <dsp:cNvSpPr/>
      </dsp:nvSpPr>
      <dsp:spPr>
        <a:xfrm>
          <a:off x="10001584" y="2865328"/>
          <a:ext cx="1749794" cy="1718928"/>
        </a:xfrm>
        <a:prstGeom prst="rect">
          <a:avLst/>
        </a:prstGeom>
        <a:noFill/>
        <a:ln>
          <a:noFill/>
        </a:ln>
        <a:effectLst/>
      </dsp:spPr>
      <dsp:style>
        <a:lnRef idx="0">
          <a:scrgbClr r="0" g="0" b="0"/>
        </a:lnRef>
        <a:fillRef idx="0">
          <a:scrgbClr r="0" g="0" b="0"/>
        </a:fillRef>
        <a:effectRef idx="0">
          <a:scrgbClr r="0" g="0" b="0"/>
        </a:effectRef>
        <a:fontRef idx="minor"/>
      </dsp:style>
    </dsp:sp>
    <dsp:sp modelId="{74164448-1976-4721-9A1D-9037567293F6}">
      <dsp:nvSpPr>
        <dsp:cNvPr id="0" name=""/>
        <dsp:cNvSpPr/>
      </dsp:nvSpPr>
      <dsp:spPr>
        <a:xfrm>
          <a:off x="381004" y="559561"/>
          <a:ext cx="1868419" cy="519936"/>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a:t>Principal Giving Models</a:t>
          </a:r>
        </a:p>
      </dsp:txBody>
      <dsp:txXfrm>
        <a:off x="381004" y="559561"/>
        <a:ext cx="1868419" cy="519936"/>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1F5B35-B7D8-44B2-8841-3C677BB2F2D8}" type="datetimeFigureOut">
              <a:rPr lang="en-US" smtClean="0"/>
              <a:t>11/2/2018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1F1E98-D2E5-4EB9-A2BC-917CD22E8E19}" type="slidenum">
              <a:rPr lang="en-US" smtClean="0"/>
              <a:t>‹#›</a:t>
            </a:fld>
            <a:endParaRPr lang="en-US"/>
          </a:p>
        </p:txBody>
      </p:sp>
    </p:spTree>
    <p:extLst>
      <p:ext uri="{BB962C8B-B14F-4D97-AF65-F5344CB8AC3E}">
        <p14:creationId xmlns:p14="http://schemas.microsoft.com/office/powerpoint/2010/main" val="794084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 has been a revival of interest in Fred Rogers, a U.S. A. television icon. Fred’s life and work have been  or will be spoken about in a new biography, two documentaries and a feature film  starring another icon, Tom Hanks.</a:t>
            </a:r>
            <a:endParaRPr lang="en-US" dirty="0"/>
          </a:p>
        </p:txBody>
      </p:sp>
      <p:sp>
        <p:nvSpPr>
          <p:cNvPr id="4" name="Slide Number Placeholder 3"/>
          <p:cNvSpPr>
            <a:spLocks noGrp="1"/>
          </p:cNvSpPr>
          <p:nvPr>
            <p:ph type="sldNum" sz="quarter" idx="10"/>
          </p:nvPr>
        </p:nvSpPr>
        <p:spPr/>
        <p:txBody>
          <a:bodyPr/>
          <a:lstStyle/>
          <a:p>
            <a:fld id="{360DDBB0-8DE9-4F99-9E39-ABF9E0F7C0D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730087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18025" y="74613"/>
            <a:ext cx="2209800" cy="1243012"/>
          </a:xfrm>
        </p:spPr>
      </p:sp>
      <p:sp>
        <p:nvSpPr>
          <p:cNvPr id="3" name="Notes Placeholder 2"/>
          <p:cNvSpPr>
            <a:spLocks noGrp="1"/>
          </p:cNvSpPr>
          <p:nvPr>
            <p:ph type="body" idx="1"/>
          </p:nvPr>
        </p:nvSpPr>
        <p:spPr/>
        <p:txBody>
          <a:bodyPr/>
          <a:lstStyle/>
          <a:p>
            <a:pPr marL="289835" lvl="1"/>
            <a:endParaRPr lang="en-US" sz="2400" dirty="0"/>
          </a:p>
        </p:txBody>
      </p:sp>
      <p:sp>
        <p:nvSpPr>
          <p:cNvPr id="4" name="Slide Number Placeholder 3"/>
          <p:cNvSpPr>
            <a:spLocks noGrp="1"/>
          </p:cNvSpPr>
          <p:nvPr>
            <p:ph type="sldNum" sz="quarter" idx="10"/>
          </p:nvPr>
        </p:nvSpPr>
        <p:spPr/>
        <p:txBody>
          <a:bodyPr/>
          <a:lstStyle/>
          <a:p>
            <a:pPr>
              <a:defRPr/>
            </a:pPr>
            <a:fld id="{CED7D565-6AE2-4C22-87E6-93E63E65C640}" type="slidenum">
              <a:rPr lang="en-US" smtClean="0">
                <a:solidFill>
                  <a:prstClr val="black"/>
                </a:solidFill>
              </a:rPr>
              <a:pPr>
                <a:defRPr/>
              </a:pPr>
              <a:t>57</a:t>
            </a:fld>
            <a:endParaRPr lang="en-US" dirty="0">
              <a:solidFill>
                <a:prstClr val="black"/>
              </a:solidFill>
            </a:endParaRPr>
          </a:p>
        </p:txBody>
      </p:sp>
    </p:spTree>
    <p:extLst>
      <p:ext uri="{BB962C8B-B14F-4D97-AF65-F5344CB8AC3E}">
        <p14:creationId xmlns:p14="http://schemas.microsoft.com/office/powerpoint/2010/main" val="3216831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What is bad email list hygiene costing you? </a:t>
            </a:r>
          </a:p>
          <a:p>
            <a:pPr lvl="1"/>
            <a:r>
              <a:rPr lang="en-US" dirty="0"/>
              <a:t>18% of nonprofit fundraising emails going to SPAM folders</a:t>
            </a:r>
          </a:p>
          <a:p>
            <a:pPr lvl="1"/>
            <a:r>
              <a:rPr lang="en-US" dirty="0"/>
              <a:t>36% of #</a:t>
            </a:r>
            <a:r>
              <a:rPr lang="en-US" dirty="0" err="1"/>
              <a:t>GivingTuesday</a:t>
            </a:r>
            <a:r>
              <a:rPr lang="en-US" dirty="0"/>
              <a:t> emails going to SPAM folders</a:t>
            </a:r>
          </a:p>
          <a:p>
            <a:pPr lvl="1"/>
            <a:r>
              <a:rPr lang="en-US" dirty="0"/>
              <a:t>Average nonprofit </a:t>
            </a:r>
            <a:r>
              <a:rPr lang="en-US" dirty="0" err="1"/>
              <a:t>housefile</a:t>
            </a:r>
            <a:r>
              <a:rPr lang="en-US" dirty="0"/>
              <a:t> leaving $24,500 per year on the table</a:t>
            </a:r>
          </a:p>
          <a:p>
            <a:endParaRPr lang="en-US" dirty="0"/>
          </a:p>
        </p:txBody>
      </p:sp>
      <p:sp>
        <p:nvSpPr>
          <p:cNvPr id="4" name="Slide Number Placeholder 3"/>
          <p:cNvSpPr>
            <a:spLocks noGrp="1"/>
          </p:cNvSpPr>
          <p:nvPr>
            <p:ph type="sldNum" sz="quarter" idx="10"/>
          </p:nvPr>
        </p:nvSpPr>
        <p:spPr/>
        <p:txBody>
          <a:bodyPr/>
          <a:lstStyle/>
          <a:p>
            <a:fld id="{9640DE4E-E7B7-4125-95D7-003F8241B7A0}"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742501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Shape 1434"/>
          <p:cNvSpPr>
            <a:spLocks noGrp="1" noRot="1" noChangeAspect="1"/>
          </p:cNvSpPr>
          <p:nvPr>
            <p:ph type="sldImg" idx="2"/>
          </p:nvPr>
        </p:nvSpPr>
        <p:spPr>
          <a:xfrm>
            <a:off x="417513" y="701675"/>
            <a:ext cx="6242050"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5" name="Shape 1435"/>
          <p:cNvSpPr txBox="1">
            <a:spLocks noGrp="1"/>
          </p:cNvSpPr>
          <p:nvPr>
            <p:ph type="body" idx="1"/>
          </p:nvPr>
        </p:nvSpPr>
        <p:spPr>
          <a:xfrm>
            <a:off x="707708" y="4447461"/>
            <a:ext cx="5661659" cy="4213384"/>
          </a:xfrm>
          <a:prstGeom prst="rect">
            <a:avLst/>
          </a:prstGeom>
          <a:noFill/>
          <a:ln>
            <a:noFill/>
          </a:ln>
        </p:spPr>
        <p:txBody>
          <a:bodyPr lIns="93921" tIns="93921" rIns="93921" bIns="93921" anchor="t" anchorCtr="0">
            <a:noAutofit/>
          </a:bodyPr>
          <a:lstStyle/>
          <a:p>
            <a:pPr>
              <a:buSzPct val="25000"/>
            </a:pPr>
            <a:r>
              <a:rPr lang="en-US" dirty="0"/>
              <a:t>Harder than ever to reach the inbox.  Return Path states that Not only are we seeing a record low Inbox Placement Rate of 76%, this number has dropped quarter over quarter for the last year – indicating a key trend in deliverability.  </a:t>
            </a:r>
          </a:p>
          <a:p>
            <a:pPr>
              <a:buSzPct val="25000"/>
            </a:pPr>
            <a:endParaRPr lang="en-US" dirty="0"/>
          </a:p>
          <a:p>
            <a:pPr>
              <a:buSzPct val="25000"/>
            </a:pPr>
            <a:r>
              <a:rPr lang="en-US" dirty="0"/>
              <a:t>[Statement: On average, 24% of promotional emails land in spam or get blocked] </a:t>
            </a:r>
          </a:p>
          <a:p>
            <a:pPr>
              <a:buSzPct val="25000"/>
            </a:pPr>
            <a:r>
              <a:rPr lang="en-US" dirty="0"/>
              <a:t>On average, 24% of promotional emails were filtered to spam or blocked in according to our 2016 Deliverability Benchmark report. In a potentially concerning trend, we found that deliverability rates declined every quarter over the past year. Part of this decline is due to engagement spam filtering. To find the emails that people want, email providers train their filters to look for signals from subscribers—things like whether they are opening the message, replying to it, or deleting it without ever opening it or marking it as spam. Without the right data or solution, engagement filtering makes it more difficult for email marketers to resolve deliverability issues.</a:t>
            </a:r>
          </a:p>
          <a:p>
            <a:pPr>
              <a:buSzPct val="25000"/>
            </a:pPr>
            <a:endParaRPr dirty="0"/>
          </a:p>
          <a:p>
            <a:pPr>
              <a:buSzPct val="25000"/>
            </a:pPr>
            <a:endParaRPr dirty="0"/>
          </a:p>
          <a:p>
            <a:pPr>
              <a:buSzPct val="25000"/>
            </a:pPr>
            <a:endParaRPr dirty="0"/>
          </a:p>
          <a:p>
            <a:pPr>
              <a:buSzPct val="25000"/>
            </a:pPr>
            <a:r>
              <a:rPr lang="en-US" b="1" dirty="0"/>
              <a:t>[BUILDS AUTOMATICALLY NO CLICKS NEEDED</a:t>
            </a:r>
            <a:r>
              <a:rPr lang="en-US" b="1" dirty="0">
                <a:solidFill>
                  <a:srgbClr val="FF0000"/>
                </a:solidFill>
              </a:rPr>
              <a:t>]</a:t>
            </a:r>
          </a:p>
          <a:p>
            <a:pPr>
              <a:buSzPct val="25000"/>
            </a:pPr>
            <a:endParaRPr dirty="0"/>
          </a:p>
        </p:txBody>
      </p:sp>
      <p:sp>
        <p:nvSpPr>
          <p:cNvPr id="1436" name="Shape 1436"/>
          <p:cNvSpPr txBox="1">
            <a:spLocks noGrp="1"/>
          </p:cNvSpPr>
          <p:nvPr>
            <p:ph type="sldNum" idx="12"/>
          </p:nvPr>
        </p:nvSpPr>
        <p:spPr>
          <a:xfrm>
            <a:off x="4008705" y="8893296"/>
            <a:ext cx="3066731" cy="468154"/>
          </a:xfrm>
          <a:prstGeom prst="rect">
            <a:avLst/>
          </a:prstGeom>
          <a:noFill/>
          <a:ln>
            <a:noFill/>
          </a:ln>
        </p:spPr>
        <p:txBody>
          <a:bodyPr lIns="93921" tIns="46948" rIns="93921" bIns="46948" anchor="b" anchorCtr="0">
            <a:noAutofit/>
          </a:bodyPr>
          <a:lstStyle/>
          <a:p>
            <a:pPr>
              <a:buClr>
                <a:srgbClr val="000000"/>
              </a:buClr>
              <a:buSzPct val="25000"/>
            </a:pPr>
            <a:fld id="{00000000-1234-1234-1234-123412341234}" type="slidenum">
              <a:rPr lang="en-US">
                <a:solidFill>
                  <a:prstClr val="black"/>
                </a:solidFill>
              </a:rPr>
              <a:pPr>
                <a:buClr>
                  <a:srgbClr val="000000"/>
                </a:buClr>
                <a:buSzPct val="25000"/>
              </a:pPr>
              <a:t>60</a:t>
            </a:fld>
            <a:endParaRPr lang="en-US">
              <a:solidFill>
                <a:prstClr val="black"/>
              </a:solidFill>
            </a:endParaRPr>
          </a:p>
        </p:txBody>
      </p:sp>
    </p:spTree>
    <p:extLst>
      <p:ext uri="{BB962C8B-B14F-4D97-AF65-F5344CB8AC3E}">
        <p14:creationId xmlns:p14="http://schemas.microsoft.com/office/powerpoint/2010/main" val="1381315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Giving Tuesday we are seeing the </a:t>
            </a:r>
            <a:r>
              <a:rPr lang="en-US" smtClean="0"/>
              <a:t>average</a:t>
            </a:r>
            <a:r>
              <a:rPr lang="en-US" baseline="0" smtClean="0"/>
              <a:t> gift at $128</a:t>
            </a:r>
            <a:endParaRPr lang="en-US"/>
          </a:p>
        </p:txBody>
      </p:sp>
      <p:sp>
        <p:nvSpPr>
          <p:cNvPr id="4" name="Slide Number Placeholder 3"/>
          <p:cNvSpPr>
            <a:spLocks noGrp="1"/>
          </p:cNvSpPr>
          <p:nvPr>
            <p:ph type="sldNum" sz="quarter" idx="10"/>
          </p:nvPr>
        </p:nvSpPr>
        <p:spPr/>
        <p:txBody>
          <a:bodyPr/>
          <a:lstStyle/>
          <a:p>
            <a:fld id="{09A73471-6147-7C48-A8EC-60BF7A34007D}"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4279040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a:t>
            </a:r>
            <a:r>
              <a:rPr lang="en-US" baseline="0" dirty="0" smtClean="0"/>
              <a:t> why might a fundraiser want to channel Fred Rogers? He emulates qualities that may of the best already possess and characteristics, as well as skills, which we might all strive to hone. </a:t>
            </a:r>
            <a:endParaRPr lang="en-US" dirty="0"/>
          </a:p>
        </p:txBody>
      </p:sp>
      <p:sp>
        <p:nvSpPr>
          <p:cNvPr id="4" name="Slide Number Placeholder 3"/>
          <p:cNvSpPr>
            <a:spLocks noGrp="1"/>
          </p:cNvSpPr>
          <p:nvPr>
            <p:ph type="sldNum" sz="quarter" idx="10"/>
          </p:nvPr>
        </p:nvSpPr>
        <p:spPr/>
        <p:txBody>
          <a:bodyPr/>
          <a:lstStyle/>
          <a:p>
            <a:fld id="{360DDBB0-8DE9-4F99-9E39-ABF9E0F7C0D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69700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People</a:t>
            </a:r>
            <a:r>
              <a:rPr lang="en-US" baseline="0" dirty="0" smtClean="0"/>
              <a:t>, places and things </a:t>
            </a:r>
            <a:endParaRPr lang="en-US" dirty="0"/>
          </a:p>
        </p:txBody>
      </p:sp>
      <p:sp>
        <p:nvSpPr>
          <p:cNvPr id="4" name="Slide Number Placeholder 3"/>
          <p:cNvSpPr>
            <a:spLocks noGrp="1"/>
          </p:cNvSpPr>
          <p:nvPr>
            <p:ph type="sldNum" sz="quarter" idx="10"/>
          </p:nvPr>
        </p:nvSpPr>
        <p:spPr/>
        <p:txBody>
          <a:bodyPr/>
          <a:lstStyle/>
          <a:p>
            <a:fld id="{360DDBB0-8DE9-4F99-9E39-ABF9E0F7C0D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92698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EAB</a:t>
            </a:r>
            <a:r>
              <a:rPr lang="en-US" sz="1200" b="0" i="0" kern="1200" baseline="0" dirty="0" smtClean="0">
                <a:solidFill>
                  <a:schemeClr val="tx1"/>
                </a:solidFill>
                <a:effectLst/>
                <a:latin typeface="+mn-lt"/>
                <a:ea typeface="+mn-ea"/>
                <a:cs typeface="+mn-cs"/>
              </a:rPr>
              <a:t> s</a:t>
            </a:r>
            <a:r>
              <a:rPr lang="en-US" sz="1200" b="0" i="0" kern="1200" dirty="0" smtClean="0">
                <a:solidFill>
                  <a:schemeClr val="tx1"/>
                </a:solidFill>
                <a:effectLst/>
                <a:latin typeface="+mn-lt"/>
                <a:ea typeface="+mn-ea"/>
                <a:cs typeface="+mn-cs"/>
              </a:rPr>
              <a:t>urveyed 1,217 major gift officers at 89 colleges and universities in North America and the United Kingdom—</a:t>
            </a:r>
            <a:endParaRPr lang="en-US" dirty="0"/>
          </a:p>
        </p:txBody>
      </p:sp>
      <p:sp>
        <p:nvSpPr>
          <p:cNvPr id="4" name="Slide Number Placeholder 3"/>
          <p:cNvSpPr>
            <a:spLocks noGrp="1"/>
          </p:cNvSpPr>
          <p:nvPr>
            <p:ph type="sldNum" sz="quarter" idx="10"/>
          </p:nvPr>
        </p:nvSpPr>
        <p:spPr/>
        <p:txBody>
          <a:bodyPr/>
          <a:lstStyle/>
          <a:p>
            <a:fld id="{360DDBB0-8DE9-4F99-9E39-ABF9E0F7C0D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566928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https://video.search.yahoo.com/search/video?fr=mcafee&amp;p=Fred+Rogers+it%27s+you+I+like#id=2&amp;vid=5d861808607c05a1cae4075bf24feac1&amp;action=click</a:t>
            </a:r>
            <a:endParaRPr lang="en-US" dirty="0"/>
          </a:p>
        </p:txBody>
      </p:sp>
      <p:sp>
        <p:nvSpPr>
          <p:cNvPr id="4" name="Slide Number Placeholder 3"/>
          <p:cNvSpPr>
            <a:spLocks noGrp="1"/>
          </p:cNvSpPr>
          <p:nvPr>
            <p:ph type="sldNum" sz="quarter" idx="10"/>
          </p:nvPr>
        </p:nvSpPr>
        <p:spPr/>
        <p:txBody>
          <a:bodyPr/>
          <a:lstStyle/>
          <a:p>
            <a:fld id="{360DDBB0-8DE9-4F99-9E39-ABF9E0F7C0D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408592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Three Tips: 1.</a:t>
            </a:r>
            <a:r>
              <a:rPr lang="en-US" baseline="0" dirty="0" smtClean="0"/>
              <a:t> Face reality  2. Find Meaning  3. Make do with what you have </a:t>
            </a:r>
            <a:endParaRPr lang="en-US" dirty="0" smtClean="0"/>
          </a:p>
        </p:txBody>
      </p:sp>
      <p:sp>
        <p:nvSpPr>
          <p:cNvPr id="4" name="Slide Number Placeholder 3"/>
          <p:cNvSpPr>
            <a:spLocks noGrp="1"/>
          </p:cNvSpPr>
          <p:nvPr>
            <p:ph type="sldNum" sz="quarter" idx="10"/>
          </p:nvPr>
        </p:nvSpPr>
        <p:spPr/>
        <p:txBody>
          <a:bodyPr/>
          <a:lstStyle/>
          <a:p>
            <a:fld id="{360DDBB0-8DE9-4F99-9E39-ABF9E0F7C0D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15742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1356688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18025" y="74613"/>
            <a:ext cx="2209800" cy="12430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D7D565-6AE2-4C22-87E6-93E63E65C640}"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val="3043751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18025" y="74613"/>
            <a:ext cx="2209800" cy="1243012"/>
          </a:xfrm>
        </p:spPr>
      </p:sp>
      <p:sp>
        <p:nvSpPr>
          <p:cNvPr id="3" name="Notes Placeholder 2"/>
          <p:cNvSpPr>
            <a:spLocks noGrp="1"/>
          </p:cNvSpPr>
          <p:nvPr>
            <p:ph type="body" idx="1"/>
          </p:nvPr>
        </p:nvSpPr>
        <p:spPr/>
        <p:txBody>
          <a:bodyPr/>
          <a:lstStyle/>
          <a:p>
            <a:pPr marL="289835" lvl="1"/>
            <a:endParaRPr lang="en-US" sz="2400" dirty="0"/>
          </a:p>
        </p:txBody>
      </p:sp>
      <p:sp>
        <p:nvSpPr>
          <p:cNvPr id="4" name="Slide Number Placeholder 3"/>
          <p:cNvSpPr>
            <a:spLocks noGrp="1"/>
          </p:cNvSpPr>
          <p:nvPr>
            <p:ph type="sldNum" sz="quarter" idx="10"/>
          </p:nvPr>
        </p:nvSpPr>
        <p:spPr/>
        <p:txBody>
          <a:bodyPr/>
          <a:lstStyle/>
          <a:p>
            <a:pPr>
              <a:defRPr/>
            </a:pPr>
            <a:fld id="{CED7D565-6AE2-4C22-87E6-93E63E65C640}" type="slidenum">
              <a:rPr lang="en-US" smtClean="0">
                <a:solidFill>
                  <a:prstClr val="black"/>
                </a:solidFill>
              </a:rPr>
              <a:pPr>
                <a:defRPr/>
              </a:pPr>
              <a:t>56</a:t>
            </a:fld>
            <a:endParaRPr lang="en-US" dirty="0">
              <a:solidFill>
                <a:prstClr val="black"/>
              </a:solidFill>
            </a:endParaRPr>
          </a:p>
        </p:txBody>
      </p:sp>
    </p:spTree>
    <p:extLst>
      <p:ext uri="{BB962C8B-B14F-4D97-AF65-F5344CB8AC3E}">
        <p14:creationId xmlns:p14="http://schemas.microsoft.com/office/powerpoint/2010/main" val="3088560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xmlns="" id="{E8B06CB0-7016-C445-99CE-6A54544E9C8A}"/>
              </a:ext>
            </a:extLst>
          </p:cNvPr>
          <p:cNvSpPr>
            <a:spLocks noGrp="1"/>
          </p:cNvSpPr>
          <p:nvPr>
            <p:ph type="title"/>
          </p:nvPr>
        </p:nvSpPr>
        <p:spPr>
          <a:xfrm>
            <a:off x="4646429" y="4593265"/>
            <a:ext cx="6930659" cy="1754370"/>
          </a:xfrm>
          <a:prstGeom prst="rect">
            <a:avLst/>
          </a:prstGeom>
          <a:noFill/>
        </p:spPr>
        <p:txBody>
          <a:bodyPr vert="horz" lIns="91440" tIns="45720" rIns="91440" bIns="45720" rtlCol="0" anchor="t" anchorCtr="0">
            <a:normAutofit/>
          </a:bodyPr>
          <a:lstStyle>
            <a:lvl1pPr>
              <a:defRPr sz="4000"/>
            </a:lvl1pPr>
          </a:lstStyle>
          <a:p>
            <a:r>
              <a:rPr lang="en-US" dirty="0"/>
              <a:t>Click to edit</a:t>
            </a:r>
            <a:br>
              <a:rPr lang="en-US" dirty="0"/>
            </a:br>
            <a:r>
              <a:rPr lang="en-US" dirty="0"/>
              <a:t>Master title style</a:t>
            </a:r>
            <a:br>
              <a:rPr lang="en-US" dirty="0"/>
            </a:br>
            <a:r>
              <a:rPr lang="en-US" dirty="0"/>
              <a:t>here</a:t>
            </a:r>
          </a:p>
        </p:txBody>
      </p:sp>
      <p:pic>
        <p:nvPicPr>
          <p:cNvPr id="4" name="Picture 3">
            <a:extLst>
              <a:ext uri="{FF2B5EF4-FFF2-40B4-BE49-F238E27FC236}">
                <a16:creationId xmlns:a16="http://schemas.microsoft.com/office/drawing/2014/main" xmlns="" id="{CCF114D3-7DE4-B94B-82D1-31C14082C57F}"/>
              </a:ext>
            </a:extLst>
          </p:cNvPr>
          <p:cNvPicPr>
            <a:picLocks noChangeAspect="1"/>
          </p:cNvPicPr>
          <p:nvPr userDrawn="1"/>
        </p:nvPicPr>
        <p:blipFill>
          <a:blip r:embed="rId2"/>
          <a:stretch>
            <a:fillRect/>
          </a:stretch>
        </p:blipFill>
        <p:spPr>
          <a:xfrm>
            <a:off x="795034" y="558178"/>
            <a:ext cx="4717949" cy="1536437"/>
          </a:xfrm>
          <a:prstGeom prst="rect">
            <a:avLst/>
          </a:prstGeom>
        </p:spPr>
      </p:pic>
    </p:spTree>
    <p:extLst>
      <p:ext uri="{BB962C8B-B14F-4D97-AF65-F5344CB8AC3E}">
        <p14:creationId xmlns:p14="http://schemas.microsoft.com/office/powerpoint/2010/main" val="3367536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E555E8-DF24-CE48-B4DA-E55FBC4F0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EC88775-A0AD-CF48-AAA2-F9B678D35860}"/>
              </a:ext>
            </a:extLst>
          </p:cNvPr>
          <p:cNvSpPr>
            <a:spLocks noGrp="1"/>
          </p:cNvSpPr>
          <p:nvPr>
            <p:ph idx="1"/>
          </p:nvPr>
        </p:nvSpPr>
        <p:spPr>
          <a:xfrm>
            <a:off x="838200" y="3013167"/>
            <a:ext cx="10515600" cy="316379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C1EFB60B-800F-B042-95C2-806B9CFC6D13}"/>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27816848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ntent_Bullets">
    <p:spTree>
      <p:nvGrpSpPr>
        <p:cNvPr id="1" name=""/>
        <p:cNvGrpSpPr/>
        <p:nvPr/>
      </p:nvGrpSpPr>
      <p:grpSpPr>
        <a:xfrm>
          <a:off x="0" y="0"/>
          <a:ext cx="0" cy="0"/>
          <a:chOff x="0" y="0"/>
          <a:chExt cx="0" cy="0"/>
        </a:xfrm>
      </p:grpSpPr>
      <p:sp>
        <p:nvSpPr>
          <p:cNvPr id="8" name="Title 1"/>
          <p:cNvSpPr>
            <a:spLocks noGrp="1"/>
          </p:cNvSpPr>
          <p:nvPr>
            <p:ph type="title"/>
          </p:nvPr>
        </p:nvSpPr>
        <p:spPr>
          <a:xfrm flipH="1">
            <a:off x="457265" y="145144"/>
            <a:ext cx="11218203" cy="986970"/>
          </a:xfrm>
        </p:spPr>
        <p:txBody>
          <a:bodyPr/>
          <a:lstStyle/>
          <a:p>
            <a:r>
              <a:rPr lang="en-US"/>
              <a:t>Click to edit Master title style</a:t>
            </a:r>
            <a:endParaRPr lang="en-US" dirty="0"/>
          </a:p>
        </p:txBody>
      </p:sp>
      <p:sp>
        <p:nvSpPr>
          <p:cNvPr id="9" name="Content Placeholder 2"/>
          <p:cNvSpPr>
            <a:spLocks noGrp="1"/>
          </p:cNvSpPr>
          <p:nvPr>
            <p:ph idx="1"/>
          </p:nvPr>
        </p:nvSpPr>
        <p:spPr>
          <a:xfrm>
            <a:off x="457201" y="1698173"/>
            <a:ext cx="11216640" cy="4336869"/>
          </a:xfrm>
        </p:spPr>
        <p:txBody>
          <a:bodyPr/>
          <a:lstStyle>
            <a:lvl1pPr>
              <a:defRPr>
                <a:solidFill>
                  <a:srgbClr val="6B6F71"/>
                </a:solidFill>
              </a:defRPr>
            </a:lvl1pPr>
            <a:lvl2pPr>
              <a:defRPr sz="1800">
                <a:solidFill>
                  <a:srgbClr val="6B6F71"/>
                </a:solidFill>
              </a:defRPr>
            </a:lvl2pPr>
            <a:lvl3pPr>
              <a:defRPr sz="1600">
                <a:solidFill>
                  <a:srgbClr val="6B6F71"/>
                </a:solidFill>
              </a:defRPr>
            </a:lvl3pPr>
            <a:lvl4pPr>
              <a:defRPr sz="1400">
                <a:solidFill>
                  <a:srgbClr val="6B6F71"/>
                </a:solidFill>
              </a:defRPr>
            </a:lvl4pPr>
            <a:lvl5pPr>
              <a:defRPr sz="1400">
                <a:solidFill>
                  <a:srgbClr val="6B6F7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896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Header Only Slide">
    <p:spTree>
      <p:nvGrpSpPr>
        <p:cNvPr id="1" name=""/>
        <p:cNvGrpSpPr/>
        <p:nvPr/>
      </p:nvGrpSpPr>
      <p:grpSpPr>
        <a:xfrm>
          <a:off x="0" y="0"/>
          <a:ext cx="0" cy="0"/>
          <a:chOff x="0" y="0"/>
          <a:chExt cx="0" cy="0"/>
        </a:xfrm>
      </p:grpSpPr>
      <p:sp>
        <p:nvSpPr>
          <p:cNvPr id="2" name="Title 1"/>
          <p:cNvSpPr>
            <a:spLocks noGrp="1"/>
          </p:cNvSpPr>
          <p:nvPr>
            <p:ph type="title"/>
          </p:nvPr>
        </p:nvSpPr>
        <p:spPr>
          <a:xfrm flipH="1">
            <a:off x="457265" y="145145"/>
            <a:ext cx="11218203" cy="1055006"/>
          </a:xfrm>
        </p:spPr>
        <p:txBody>
          <a:bodyPr/>
          <a:lstStyle/>
          <a:p>
            <a:r>
              <a:rPr lang="en-US"/>
              <a:t>Click to edit Master title style</a:t>
            </a:r>
            <a:endParaRPr lang="en-US" dirty="0"/>
          </a:p>
        </p:txBody>
      </p:sp>
    </p:spTree>
    <p:extLst>
      <p:ext uri="{BB962C8B-B14F-4D97-AF65-F5344CB8AC3E}">
        <p14:creationId xmlns:p14="http://schemas.microsoft.com/office/powerpoint/2010/main" val="112832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Gradi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p:cNvPicPr>
            <a:picLocks noChangeAspect="1"/>
          </p:cNvPicPr>
          <p:nvPr/>
        </p:nvPicPr>
        <p:blipFill>
          <a:blip r:embed="rId2"/>
          <a:stretch>
            <a:fillRect/>
          </a:stretch>
        </p:blipFill>
        <p:spPr>
          <a:xfrm>
            <a:off x="-1" y="1786"/>
            <a:ext cx="12192000" cy="6856214"/>
          </a:xfrm>
          <a:prstGeom prst="rect">
            <a:avLst/>
          </a:prstGeom>
        </p:spPr>
      </p:pic>
    </p:spTree>
    <p:extLst>
      <p:ext uri="{BB962C8B-B14F-4D97-AF65-F5344CB8AC3E}">
        <p14:creationId xmlns:p14="http://schemas.microsoft.com/office/powerpoint/2010/main" val="161249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p:cNvPicPr>
            <a:picLocks noChangeAspect="1"/>
          </p:cNvPicPr>
          <p:nvPr/>
        </p:nvPicPr>
        <p:blipFill>
          <a:blip r:embed="rId2"/>
          <a:stretch>
            <a:fillRect/>
          </a:stretch>
        </p:blipFill>
        <p:spPr>
          <a:xfrm>
            <a:off x="-1" y="1786"/>
            <a:ext cx="12192000" cy="6856214"/>
          </a:xfrm>
          <a:prstGeom prst="rect">
            <a:avLst/>
          </a:prstGeom>
        </p:spPr>
      </p:pic>
    </p:spTree>
    <p:extLst>
      <p:ext uri="{BB962C8B-B14F-4D97-AF65-F5344CB8AC3E}">
        <p14:creationId xmlns:p14="http://schemas.microsoft.com/office/powerpoint/2010/main" val="309226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1" y="990472"/>
            <a:ext cx="11216640" cy="5135033"/>
          </a:xfrm>
        </p:spPr>
        <p:txBody>
          <a:bodyPr/>
          <a:lstStyle>
            <a:lvl1pPr marL="243761" marR="0" indent="-243761" algn="l" defTabSz="457052" rtl="0" eaLnBrk="1" fontAlgn="base" latinLnBrk="0" hangingPunct="1">
              <a:lnSpc>
                <a:spcPct val="100000"/>
              </a:lnSpc>
              <a:spcBef>
                <a:spcPts val="1600"/>
              </a:spcBef>
              <a:spcAft>
                <a:spcPct val="0"/>
              </a:spcAft>
              <a:buClrTx/>
              <a:buSzTx/>
              <a:buFontTx/>
              <a:buBlip>
                <a:blip r:embed="rId2"/>
              </a:buBlip>
              <a:tabLst/>
              <a:defRPr sz="1999">
                <a:latin typeface="Arial"/>
                <a:cs typeface="Arial"/>
              </a:defRPr>
            </a:lvl1pPr>
            <a:lvl2pPr marL="487522" marR="0" indent="-243761" algn="l" defTabSz="457052" rtl="0" eaLnBrk="1" fontAlgn="base" latinLnBrk="0" hangingPunct="1">
              <a:lnSpc>
                <a:spcPct val="100000"/>
              </a:lnSpc>
              <a:spcBef>
                <a:spcPts val="800"/>
              </a:spcBef>
              <a:spcAft>
                <a:spcPct val="0"/>
              </a:spcAft>
              <a:buClrTx/>
              <a:buSzTx/>
              <a:buFont typeface="Arial"/>
              <a:buChar char="•"/>
              <a:tabLst/>
              <a:defRPr sz="1999">
                <a:latin typeface="Arial"/>
                <a:cs typeface="Arial"/>
              </a:defRPr>
            </a:lvl2pPr>
            <a:lvl3pPr marL="731283" marR="0" indent="-243761" algn="l" defTabSz="457052" rtl="0" eaLnBrk="1" fontAlgn="base" latinLnBrk="0" hangingPunct="1">
              <a:lnSpc>
                <a:spcPct val="100000"/>
              </a:lnSpc>
              <a:spcBef>
                <a:spcPts val="800"/>
              </a:spcBef>
              <a:spcAft>
                <a:spcPct val="0"/>
              </a:spcAft>
              <a:buClrTx/>
              <a:buSzTx/>
              <a:buFont typeface="Arial"/>
              <a:buChar char="•"/>
              <a:tabLst/>
              <a:defRPr sz="1999">
                <a:latin typeface="Arial"/>
                <a:cs typeface="Arial"/>
              </a:defRPr>
            </a:lvl3pPr>
            <a:lvl4pPr marL="975043" marR="0" indent="-243761" algn="l" defTabSz="457052" rtl="0" eaLnBrk="1" fontAlgn="base" latinLnBrk="0" hangingPunct="1">
              <a:lnSpc>
                <a:spcPct val="100000"/>
              </a:lnSpc>
              <a:spcBef>
                <a:spcPts val="800"/>
              </a:spcBef>
              <a:spcAft>
                <a:spcPct val="0"/>
              </a:spcAft>
              <a:buClrTx/>
              <a:buSzPct val="100000"/>
              <a:buFont typeface="Arial"/>
              <a:buChar char="•"/>
              <a:tabLst/>
              <a:defRPr sz="1799">
                <a:latin typeface="Arial"/>
                <a:cs typeface="Arial"/>
              </a:defRPr>
            </a:lvl4pPr>
            <a:lvl5pPr marL="1218804" marR="0" indent="-243761" algn="l" defTabSz="457052" rtl="0" eaLnBrk="1" fontAlgn="base" latinLnBrk="0" hangingPunct="1">
              <a:lnSpc>
                <a:spcPct val="100000"/>
              </a:lnSpc>
              <a:spcBef>
                <a:spcPts val="800"/>
              </a:spcBef>
              <a:spcAft>
                <a:spcPct val="0"/>
              </a:spcAft>
              <a:buClrTx/>
              <a:buSzTx/>
              <a:buFont typeface="Arial"/>
              <a:buChar char="•"/>
              <a:tabLst/>
              <a:defRPr sz="1799">
                <a:latin typeface="Arial"/>
                <a:cs typeface="Arial"/>
              </a:defRPr>
            </a:lvl5pPr>
          </a:lstStyle>
          <a:p>
            <a:pPr marL="243761" marR="0" lvl="0" indent="-243761" algn="l" defTabSz="457052" rtl="0" eaLnBrk="1" fontAlgn="base" latinLnBrk="0" hangingPunct="1">
              <a:lnSpc>
                <a:spcPct val="100000"/>
              </a:lnSpc>
              <a:spcBef>
                <a:spcPts val="1600"/>
              </a:spcBef>
              <a:spcAft>
                <a:spcPct val="0"/>
              </a:spcAft>
              <a:buClrTx/>
              <a:buSzTx/>
              <a:buFont typeface="Arial"/>
              <a:buChar char="•"/>
              <a:tabLst/>
              <a:defRPr/>
            </a:pPr>
            <a:r>
              <a:rPr kumimoji="0" lang="en-US" sz="2399" b="0" i="0" u="none" strike="noStrike" kern="1200" cap="none" spc="0" normalizeH="0" baseline="0" noProof="0">
                <a:ln>
                  <a:noFill/>
                </a:ln>
                <a:solidFill>
                  <a:srgbClr val="6B6F71"/>
                </a:solidFill>
                <a:effectLst/>
                <a:uLnTx/>
                <a:uFillTx/>
                <a:latin typeface="Helvetica"/>
                <a:ea typeface="+mn-ea"/>
                <a:cs typeface="Helvetica"/>
              </a:rPr>
              <a:t>Edit Master text styles</a:t>
            </a:r>
          </a:p>
          <a:p>
            <a:pPr marL="243761" marR="0" lvl="1" indent="-243761" algn="l" defTabSz="457052" rtl="0" eaLnBrk="1" fontAlgn="base" latinLnBrk="0" hangingPunct="1">
              <a:lnSpc>
                <a:spcPct val="100000"/>
              </a:lnSpc>
              <a:spcBef>
                <a:spcPts val="1600"/>
              </a:spcBef>
              <a:spcAft>
                <a:spcPct val="0"/>
              </a:spcAft>
              <a:buClrTx/>
              <a:buSzTx/>
              <a:buFont typeface="Arial"/>
              <a:buChar char="•"/>
              <a:tabLst/>
              <a:defRPr/>
            </a:pPr>
            <a:r>
              <a:rPr kumimoji="0" lang="en-US" sz="2399" b="0" i="0" u="none" strike="noStrike" kern="1200" cap="none" spc="0" normalizeH="0" baseline="0" noProof="0">
                <a:ln>
                  <a:noFill/>
                </a:ln>
                <a:solidFill>
                  <a:srgbClr val="6B6F71"/>
                </a:solidFill>
                <a:effectLst/>
                <a:uLnTx/>
                <a:uFillTx/>
                <a:latin typeface="Helvetica"/>
                <a:ea typeface="+mn-ea"/>
                <a:cs typeface="Helvetica"/>
              </a:rPr>
              <a:t>Second level</a:t>
            </a:r>
          </a:p>
          <a:p>
            <a:pPr marL="243761" marR="0" lvl="2" indent="-243761" algn="l" defTabSz="457052" rtl="0" eaLnBrk="1" fontAlgn="base" latinLnBrk="0" hangingPunct="1">
              <a:lnSpc>
                <a:spcPct val="100000"/>
              </a:lnSpc>
              <a:spcBef>
                <a:spcPts val="1600"/>
              </a:spcBef>
              <a:spcAft>
                <a:spcPct val="0"/>
              </a:spcAft>
              <a:buClrTx/>
              <a:buSzTx/>
              <a:buFont typeface="Arial"/>
              <a:buChar char="•"/>
              <a:tabLst/>
              <a:defRPr/>
            </a:pPr>
            <a:r>
              <a:rPr kumimoji="0" lang="en-US" sz="2399" b="0" i="0" u="none" strike="noStrike" kern="1200" cap="none" spc="0" normalizeH="0" baseline="0" noProof="0">
                <a:ln>
                  <a:noFill/>
                </a:ln>
                <a:solidFill>
                  <a:srgbClr val="6B6F71"/>
                </a:solidFill>
                <a:effectLst/>
                <a:uLnTx/>
                <a:uFillTx/>
                <a:latin typeface="Helvetica"/>
                <a:ea typeface="+mn-ea"/>
                <a:cs typeface="Helvetica"/>
              </a:rPr>
              <a:t>Third level</a:t>
            </a:r>
          </a:p>
          <a:p>
            <a:pPr marL="243761" marR="0" lvl="3" indent="-243761" algn="l" defTabSz="457052" rtl="0" eaLnBrk="1" fontAlgn="base" latinLnBrk="0" hangingPunct="1">
              <a:lnSpc>
                <a:spcPct val="100000"/>
              </a:lnSpc>
              <a:spcBef>
                <a:spcPts val="1600"/>
              </a:spcBef>
              <a:spcAft>
                <a:spcPct val="0"/>
              </a:spcAft>
              <a:buClrTx/>
              <a:buSzTx/>
              <a:buFont typeface="Arial"/>
              <a:buChar char="•"/>
              <a:tabLst/>
              <a:defRPr/>
            </a:pPr>
            <a:r>
              <a:rPr kumimoji="0" lang="en-US" sz="2399" b="0" i="0" u="none" strike="noStrike" kern="1200" cap="none" spc="0" normalizeH="0" baseline="0" noProof="0">
                <a:ln>
                  <a:noFill/>
                </a:ln>
                <a:solidFill>
                  <a:srgbClr val="6B6F71"/>
                </a:solidFill>
                <a:effectLst/>
                <a:uLnTx/>
                <a:uFillTx/>
                <a:latin typeface="Helvetica"/>
                <a:ea typeface="+mn-ea"/>
                <a:cs typeface="Helvetica"/>
              </a:rPr>
              <a:t>Fourth level</a:t>
            </a:r>
          </a:p>
          <a:p>
            <a:pPr marL="243761" marR="0" lvl="4" indent="-243761" algn="l" defTabSz="457052" rtl="0" eaLnBrk="1" fontAlgn="base" latinLnBrk="0" hangingPunct="1">
              <a:lnSpc>
                <a:spcPct val="100000"/>
              </a:lnSpc>
              <a:spcBef>
                <a:spcPts val="1600"/>
              </a:spcBef>
              <a:spcAft>
                <a:spcPct val="0"/>
              </a:spcAft>
              <a:buClrTx/>
              <a:buSzTx/>
              <a:buFont typeface="Arial"/>
              <a:buChar char="•"/>
              <a:tabLst/>
              <a:defRPr/>
            </a:pPr>
            <a:r>
              <a:rPr kumimoji="0" lang="en-US" sz="2399" b="0" i="0" u="none" strike="noStrike" kern="1200" cap="none" spc="0" normalizeH="0" baseline="0" noProof="0">
                <a:ln>
                  <a:noFill/>
                </a:ln>
                <a:solidFill>
                  <a:srgbClr val="6B6F71"/>
                </a:solidFill>
                <a:effectLst/>
                <a:uLnTx/>
                <a:uFillTx/>
                <a:latin typeface="Helvetica"/>
                <a:ea typeface="+mn-ea"/>
                <a:cs typeface="Helvetica"/>
              </a:rPr>
              <a:t>Fifth level</a:t>
            </a:r>
            <a:endParaRPr kumimoji="0" lang="en-US" sz="1866" b="0" i="0" u="none" strike="noStrike" kern="1200" cap="none" spc="0" normalizeH="0" baseline="0" noProof="0">
              <a:ln>
                <a:noFill/>
              </a:ln>
              <a:solidFill>
                <a:srgbClr val="6B6F71"/>
              </a:solidFill>
              <a:effectLst/>
              <a:uLnTx/>
              <a:uFillTx/>
              <a:latin typeface="Helvetica"/>
              <a:ea typeface="+mn-ea"/>
              <a:cs typeface="Helvetica"/>
            </a:endParaRPr>
          </a:p>
        </p:txBody>
      </p:sp>
      <p:sp>
        <p:nvSpPr>
          <p:cNvPr id="6" name="Title Placeholder 1"/>
          <p:cNvSpPr>
            <a:spLocks noGrp="1"/>
          </p:cNvSpPr>
          <p:nvPr>
            <p:ph type="title"/>
          </p:nvPr>
        </p:nvSpPr>
        <p:spPr>
          <a:xfrm>
            <a:off x="487681" y="243840"/>
            <a:ext cx="11216640" cy="640080"/>
          </a:xfrm>
          <a:prstGeom prst="rect">
            <a:avLst/>
          </a:prstGeom>
        </p:spPr>
        <p:txBody>
          <a:bodyPr vert="horz" wrap="none" lIns="0" tIns="0" rIns="0" bIns="0" rtlCol="0" anchor="ctr" anchorCtr="0">
            <a:noAutofit/>
          </a:bodyPr>
          <a:lstStyle>
            <a:lvl1pPr algn="l" fontAlgn="base">
              <a:defRPr sz="3199" b="1" i="0" spc="51" baseline="0">
                <a:latin typeface="Arial"/>
                <a:ea typeface="HelveticaNeueLT Std Med Cn" panose="020B0606030502030204" pitchFamily="34" charset="0"/>
                <a:cs typeface="HelveticaNeueLT Std Med Cn" panose="020B0606030502030204" pitchFamily="34" charset="0"/>
              </a:defRPr>
            </a:lvl1pPr>
          </a:lstStyle>
          <a:p>
            <a:r>
              <a:rPr lang="en-US"/>
              <a:t>Click to edit Master title style</a:t>
            </a:r>
          </a:p>
        </p:txBody>
      </p:sp>
    </p:spTree>
    <p:extLst>
      <p:ext uri="{BB962C8B-B14F-4D97-AF65-F5344CB8AC3E}">
        <p14:creationId xmlns:p14="http://schemas.microsoft.com/office/powerpoint/2010/main" val="189438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Blank Foote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FA3DF0E-6FFC-4732-8936-A3B925CCE365}" type="slidenum">
              <a:rPr lang="en-US" smtClean="0">
                <a:solidFill>
                  <a:srgbClr val="5CAC34"/>
                </a:solidFill>
              </a:rPr>
              <a:pPr/>
              <a:t>‹#›</a:t>
            </a:fld>
            <a:endParaRPr lang="en-US">
              <a:solidFill>
                <a:srgbClr val="5CAC34"/>
              </a:solidFill>
            </a:endParaRPr>
          </a:p>
        </p:txBody>
      </p:sp>
    </p:spTree>
    <p:extLst>
      <p:ext uri="{BB962C8B-B14F-4D97-AF65-F5344CB8AC3E}">
        <p14:creationId xmlns:p14="http://schemas.microsoft.com/office/powerpoint/2010/main" val="198292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flipH="1">
            <a:off x="457265" y="145145"/>
            <a:ext cx="11218203" cy="1055006"/>
          </a:xfrm>
        </p:spPr>
        <p:txBody>
          <a:bodyPr/>
          <a:lstStyle/>
          <a:p>
            <a:r>
              <a:rPr lang="en-US"/>
              <a:t>Click to edit Master title style</a:t>
            </a:r>
            <a:endParaRPr lang="en-US" dirty="0"/>
          </a:p>
        </p:txBody>
      </p:sp>
    </p:spTree>
    <p:extLst>
      <p:ext uri="{BB962C8B-B14F-4D97-AF65-F5344CB8AC3E}">
        <p14:creationId xmlns:p14="http://schemas.microsoft.com/office/powerpoint/2010/main" val="329209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ogo with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DA5551C-3786-114C-A6CE-26844E394AD7}"/>
              </a:ext>
            </a:extLst>
          </p:cNvPr>
          <p:cNvPicPr>
            <a:picLocks noChangeAspect="1"/>
          </p:cNvPicPr>
          <p:nvPr userDrawn="1"/>
        </p:nvPicPr>
        <p:blipFill>
          <a:blip r:embed="rId2"/>
          <a:stretch>
            <a:fillRect/>
          </a:stretch>
        </p:blipFill>
        <p:spPr>
          <a:xfrm>
            <a:off x="3910374" y="1865982"/>
            <a:ext cx="4371255" cy="1423533"/>
          </a:xfrm>
          <a:prstGeom prst="rect">
            <a:avLst/>
          </a:prstGeom>
        </p:spPr>
      </p:pic>
      <p:sp>
        <p:nvSpPr>
          <p:cNvPr id="6" name="Title 1">
            <a:extLst>
              <a:ext uri="{FF2B5EF4-FFF2-40B4-BE49-F238E27FC236}">
                <a16:creationId xmlns:a16="http://schemas.microsoft.com/office/drawing/2014/main" xmlns="" id="{E913EEAB-5C9F-8C4B-9405-408F410FE262}"/>
              </a:ext>
            </a:extLst>
          </p:cNvPr>
          <p:cNvSpPr>
            <a:spLocks noGrp="1"/>
          </p:cNvSpPr>
          <p:nvPr>
            <p:ph type="ctrTitle"/>
          </p:nvPr>
        </p:nvSpPr>
        <p:spPr>
          <a:xfrm>
            <a:off x="1271448" y="3399612"/>
            <a:ext cx="9640389" cy="2286724"/>
          </a:xfrm>
        </p:spPr>
        <p:txBody>
          <a:bodyPr anchor="t" anchorCtr="0"/>
          <a:lstStyle>
            <a:lvl1pPr algn="ctr">
              <a:defRPr sz="6000"/>
            </a:lvl1pPr>
          </a:lstStyle>
          <a:p>
            <a:r>
              <a:rPr lang="en-US" dirty="0"/>
              <a:t>Click to edit Master title style</a:t>
            </a:r>
          </a:p>
        </p:txBody>
      </p:sp>
      <p:sp>
        <p:nvSpPr>
          <p:cNvPr id="7" name="Slide Number Placeholder 6">
            <a:extLst>
              <a:ext uri="{FF2B5EF4-FFF2-40B4-BE49-F238E27FC236}">
                <a16:creationId xmlns:a16="http://schemas.microsoft.com/office/drawing/2014/main" xmlns="" id="{0FC518B0-6D1B-1842-97C6-B907847ED13F}"/>
              </a:ext>
            </a:extLst>
          </p:cNvPr>
          <p:cNvSpPr>
            <a:spLocks noGrp="1"/>
          </p:cNvSpPr>
          <p:nvPr>
            <p:ph type="sldNum" sz="quarter" idx="10"/>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218811155"/>
      </p:ext>
    </p:extLst>
  </p:cSld>
  <p:clrMapOvr>
    <a:masterClrMapping/>
  </p:clrMapOvr>
  <p:extLst mod="1">
    <p:ext uri="{DCECCB84-F9BA-43D5-87BE-67443E8EF086}">
      <p15:sldGuideLst xmlns:p15="http://schemas.microsoft.com/office/powerpoint/2012/main" xmlns="">
        <p15:guide id="1" pos="3840"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F317F89-773D-6D45-8C4E-FA9FD08380B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5699279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36649-D199-1A40-9C7F-CE5EA17CE601}"/>
              </a:ext>
            </a:extLst>
          </p:cNvPr>
          <p:cNvSpPr>
            <a:spLocks noGrp="1"/>
          </p:cNvSpPr>
          <p:nvPr>
            <p:ph type="ctrTitle"/>
          </p:nvPr>
        </p:nvSpPr>
        <p:spPr>
          <a:xfrm>
            <a:off x="1271448" y="1017355"/>
            <a:ext cx="9640389"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AC14C9D9-850E-C846-BC35-3C25D0D2538A}"/>
              </a:ext>
            </a:extLst>
          </p:cNvPr>
          <p:cNvSpPr>
            <a:spLocks noGrp="1"/>
          </p:cNvSpPr>
          <p:nvPr>
            <p:ph type="subTitle" idx="1"/>
          </p:nvPr>
        </p:nvSpPr>
        <p:spPr>
          <a:xfrm>
            <a:off x="1524000" y="3497030"/>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69317023-9550-AF49-B27F-3EBA561CA901}"/>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596838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125B0-3F9E-9646-855F-676436699FCA}"/>
              </a:ext>
            </a:extLst>
          </p:cNvPr>
          <p:cNvSpPr>
            <a:spLocks noGrp="1"/>
          </p:cNvSpPr>
          <p:nvPr>
            <p:ph type="title"/>
          </p:nvPr>
        </p:nvSpPr>
        <p:spPr>
          <a:xfrm>
            <a:off x="831851" y="145719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412F3-35CD-4543-9804-EFE2A0F3B044}"/>
              </a:ext>
            </a:extLst>
          </p:cNvPr>
          <p:cNvSpPr>
            <a:spLocks noGrp="1"/>
          </p:cNvSpPr>
          <p:nvPr>
            <p:ph type="body" idx="1"/>
          </p:nvPr>
        </p:nvSpPr>
        <p:spPr>
          <a:xfrm>
            <a:off x="831851" y="432739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xmlns="" id="{308BEFFE-A772-5947-8E60-359EBD61D918}"/>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2900148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E555E8-DF24-CE48-B4DA-E55FBC4F0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EC88775-A0AD-CF48-AAA2-F9B678D35860}"/>
              </a:ext>
            </a:extLst>
          </p:cNvPr>
          <p:cNvSpPr>
            <a:spLocks noGrp="1"/>
          </p:cNvSpPr>
          <p:nvPr>
            <p:ph idx="1"/>
          </p:nvPr>
        </p:nvSpPr>
        <p:spPr>
          <a:xfrm>
            <a:off x="838200" y="2296633"/>
            <a:ext cx="10515600" cy="388033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C1EFB60B-800F-B042-95C2-806B9CFC6D13}"/>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693820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125B0-3F9E-9646-855F-676436699FCA}"/>
              </a:ext>
            </a:extLst>
          </p:cNvPr>
          <p:cNvSpPr>
            <a:spLocks noGrp="1"/>
          </p:cNvSpPr>
          <p:nvPr>
            <p:ph type="title"/>
          </p:nvPr>
        </p:nvSpPr>
        <p:spPr>
          <a:xfrm>
            <a:off x="831851" y="59595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412F3-35CD-4543-9804-EFE2A0F3B044}"/>
              </a:ext>
            </a:extLst>
          </p:cNvPr>
          <p:cNvSpPr>
            <a:spLocks noGrp="1"/>
          </p:cNvSpPr>
          <p:nvPr>
            <p:ph type="body" idx="1"/>
          </p:nvPr>
        </p:nvSpPr>
        <p:spPr>
          <a:xfrm>
            <a:off x="831851" y="346615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xmlns="" id="{308BEFFE-A772-5947-8E60-359EBD61D918}"/>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2812560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84BDF-CA3E-E74A-90BE-7063D23BFF8E}"/>
              </a:ext>
            </a:extLst>
          </p:cNvPr>
          <p:cNvSpPr>
            <a:spLocks noGrp="1"/>
          </p:cNvSpPr>
          <p:nvPr>
            <p:ph type="title"/>
          </p:nvPr>
        </p:nvSpPr>
        <p:spPr>
          <a:xfrm>
            <a:off x="838200" y="555173"/>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E28B7FD2-B34F-AB46-BCCB-2E8F3E69219A}"/>
              </a:ext>
            </a:extLst>
          </p:cNvPr>
          <p:cNvSpPr>
            <a:spLocks noGrp="1"/>
          </p:cNvSpPr>
          <p:nvPr>
            <p:ph sz="half" idx="1"/>
          </p:nvPr>
        </p:nvSpPr>
        <p:spPr>
          <a:xfrm>
            <a:off x="838200" y="1988289"/>
            <a:ext cx="5181600" cy="4188674"/>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60FE156B-6C2C-784B-8F5F-7915F45A675F}"/>
              </a:ext>
            </a:extLst>
          </p:cNvPr>
          <p:cNvSpPr>
            <a:spLocks noGrp="1"/>
          </p:cNvSpPr>
          <p:nvPr>
            <p:ph sz="half" idx="2"/>
          </p:nvPr>
        </p:nvSpPr>
        <p:spPr>
          <a:xfrm>
            <a:off x="6172200" y="1988289"/>
            <a:ext cx="5181600" cy="4188674"/>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DA3C25C1-FA89-CE40-B183-BF1D4BF8370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087240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B1834-F631-4C4B-B577-33B8650ACD21}"/>
              </a:ext>
            </a:extLst>
          </p:cNvPr>
          <p:cNvSpPr>
            <a:spLocks noGrp="1"/>
          </p:cNvSpPr>
          <p:nvPr>
            <p:ph type="title"/>
          </p:nvPr>
        </p:nvSpPr>
        <p:spPr>
          <a:xfrm>
            <a:off x="839788" y="595301"/>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2EC5D9C4-9021-D54E-ACEF-2FF4A54B07A2}"/>
              </a:ext>
            </a:extLst>
          </p:cNvPr>
          <p:cNvSpPr>
            <a:spLocks noGrp="1"/>
          </p:cNvSpPr>
          <p:nvPr>
            <p:ph type="body" idx="1"/>
          </p:nvPr>
        </p:nvSpPr>
        <p:spPr>
          <a:xfrm>
            <a:off x="839789" y="1988032"/>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078CDFA-5A6D-5D47-8A9A-EB1125E9B4BF}"/>
              </a:ext>
            </a:extLst>
          </p:cNvPr>
          <p:cNvSpPr>
            <a:spLocks noGrp="1"/>
          </p:cNvSpPr>
          <p:nvPr>
            <p:ph sz="half" idx="2"/>
          </p:nvPr>
        </p:nvSpPr>
        <p:spPr>
          <a:xfrm>
            <a:off x="839789" y="2879115"/>
            <a:ext cx="5157787" cy="331054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23D810B7-C774-CD4E-9161-8567FEB53041}"/>
              </a:ext>
            </a:extLst>
          </p:cNvPr>
          <p:cNvSpPr>
            <a:spLocks noGrp="1"/>
          </p:cNvSpPr>
          <p:nvPr>
            <p:ph type="body" sz="quarter" idx="3"/>
          </p:nvPr>
        </p:nvSpPr>
        <p:spPr>
          <a:xfrm>
            <a:off x="6172201" y="1988032"/>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C050414-0560-B242-BDB6-00C270C3C5D7}"/>
              </a:ext>
            </a:extLst>
          </p:cNvPr>
          <p:cNvSpPr>
            <a:spLocks noGrp="1"/>
          </p:cNvSpPr>
          <p:nvPr>
            <p:ph sz="quarter" idx="4"/>
          </p:nvPr>
        </p:nvSpPr>
        <p:spPr>
          <a:xfrm>
            <a:off x="6172201" y="2879116"/>
            <a:ext cx="5183188" cy="331054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xmlns="" id="{48CE9D6E-D25B-6944-A016-1979529456FA}"/>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949471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8083B-828F-CF46-9739-426DCD2E33D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8DB988FF-E752-DF49-9DA8-950FEBA0E6CC}"/>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414821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AE4B5C-90C7-B244-9554-EE98A7AE7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F1F66E-8503-564E-A183-8536FC29D803}"/>
              </a:ext>
            </a:extLst>
          </p:cNvPr>
          <p:cNvSpPr>
            <a:spLocks noGrp="1"/>
          </p:cNvSpPr>
          <p:nvPr>
            <p:ph idx="1"/>
          </p:nvPr>
        </p:nvSpPr>
        <p:spPr>
          <a:xfrm>
            <a:off x="5183188" y="2057400"/>
            <a:ext cx="6172200" cy="3803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0379C0-008C-6949-B96C-3AE0B58D08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0E6B83E6-42C4-F642-82A8-389D352A685B}"/>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012656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9E431-4CD9-984E-94C0-1DBD9C4E9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F6599D-A9E8-5E41-89B5-6E82321C45C9}"/>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1041597-EBB6-EB41-816C-9CCC3FA349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BC97F5E3-1160-3846-ABD5-0F829A3E2A37}"/>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2730827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ogo with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DA5551C-3786-114C-A6CE-26844E394AD7}"/>
              </a:ext>
            </a:extLst>
          </p:cNvPr>
          <p:cNvPicPr>
            <a:picLocks noChangeAspect="1"/>
          </p:cNvPicPr>
          <p:nvPr userDrawn="1"/>
        </p:nvPicPr>
        <p:blipFill>
          <a:blip r:embed="rId2"/>
          <a:stretch>
            <a:fillRect/>
          </a:stretch>
        </p:blipFill>
        <p:spPr>
          <a:xfrm>
            <a:off x="3910374" y="2068000"/>
            <a:ext cx="4371255" cy="1423533"/>
          </a:xfrm>
          <a:prstGeom prst="rect">
            <a:avLst/>
          </a:prstGeom>
        </p:spPr>
      </p:pic>
      <p:sp>
        <p:nvSpPr>
          <p:cNvPr id="6" name="Title 1">
            <a:extLst>
              <a:ext uri="{FF2B5EF4-FFF2-40B4-BE49-F238E27FC236}">
                <a16:creationId xmlns:a16="http://schemas.microsoft.com/office/drawing/2014/main" xmlns="" id="{E913EEAB-5C9F-8C4B-9405-408F410FE262}"/>
              </a:ext>
            </a:extLst>
          </p:cNvPr>
          <p:cNvSpPr>
            <a:spLocks noGrp="1"/>
          </p:cNvSpPr>
          <p:nvPr>
            <p:ph type="ctrTitle"/>
          </p:nvPr>
        </p:nvSpPr>
        <p:spPr>
          <a:xfrm>
            <a:off x="1271448" y="3601630"/>
            <a:ext cx="9640389" cy="2286724"/>
          </a:xfrm>
        </p:spPr>
        <p:txBody>
          <a:bodyPr anchor="t" anchorCtr="0"/>
          <a:lstStyle>
            <a:lvl1pPr algn="ctr">
              <a:defRPr sz="6000"/>
            </a:lvl1pPr>
          </a:lstStyle>
          <a:p>
            <a:r>
              <a:rPr lang="en-US" dirty="0"/>
              <a:t>Click to edit Master title style</a:t>
            </a:r>
          </a:p>
        </p:txBody>
      </p:sp>
      <p:sp>
        <p:nvSpPr>
          <p:cNvPr id="7" name="Slide Number Placeholder 6">
            <a:extLst>
              <a:ext uri="{FF2B5EF4-FFF2-40B4-BE49-F238E27FC236}">
                <a16:creationId xmlns:a16="http://schemas.microsoft.com/office/drawing/2014/main" xmlns="" id="{0FC518B0-6D1B-1842-97C6-B907847ED13F}"/>
              </a:ext>
            </a:extLst>
          </p:cNvPr>
          <p:cNvSpPr>
            <a:spLocks noGrp="1"/>
          </p:cNvSpPr>
          <p:nvPr>
            <p:ph type="sldNum" sz="quarter" idx="10"/>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446326170"/>
      </p:ext>
    </p:extLst>
  </p:cSld>
  <p:clrMapOvr>
    <a:masterClrMapping/>
  </p:clrMapOvr>
  <p:extLst mod="1">
    <p:ext uri="{DCECCB84-F9BA-43D5-87BE-67443E8EF086}">
      <p15:sldGuideLst xmlns:p15="http://schemas.microsoft.com/office/powerpoint/2012/main" xmlns="">
        <p15:guide id="1"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F317F89-773D-6D45-8C4E-FA9FD08380B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49327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36649-D199-1A40-9C7F-CE5EA17CE601}"/>
              </a:ext>
            </a:extLst>
          </p:cNvPr>
          <p:cNvSpPr>
            <a:spLocks noGrp="1"/>
          </p:cNvSpPr>
          <p:nvPr>
            <p:ph type="ctrTitle"/>
          </p:nvPr>
        </p:nvSpPr>
        <p:spPr>
          <a:xfrm>
            <a:off x="1271448" y="1453290"/>
            <a:ext cx="9640389"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AC14C9D9-850E-C846-BC35-3C25D0D2538A}"/>
              </a:ext>
            </a:extLst>
          </p:cNvPr>
          <p:cNvSpPr>
            <a:spLocks noGrp="1"/>
          </p:cNvSpPr>
          <p:nvPr>
            <p:ph type="subTitle" idx="1"/>
          </p:nvPr>
        </p:nvSpPr>
        <p:spPr>
          <a:xfrm>
            <a:off x="1524000" y="3932965"/>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69317023-9550-AF49-B27F-3EBA561CA901}"/>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34124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84BDF-CA3E-E74A-90BE-7063D23BFF8E}"/>
              </a:ext>
            </a:extLst>
          </p:cNvPr>
          <p:cNvSpPr>
            <a:spLocks noGrp="1"/>
          </p:cNvSpPr>
          <p:nvPr>
            <p:ph type="title"/>
          </p:nvPr>
        </p:nvSpPr>
        <p:spPr>
          <a:xfrm>
            <a:off x="838200" y="111991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E28B7FD2-B34F-AB46-BCCB-2E8F3E69219A}"/>
              </a:ext>
            </a:extLst>
          </p:cNvPr>
          <p:cNvSpPr>
            <a:spLocks noGrp="1"/>
          </p:cNvSpPr>
          <p:nvPr>
            <p:ph sz="half" idx="1"/>
          </p:nvPr>
        </p:nvSpPr>
        <p:spPr>
          <a:xfrm>
            <a:off x="838200" y="2577739"/>
            <a:ext cx="5181600" cy="35992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60FE156B-6C2C-784B-8F5F-7915F45A675F}"/>
              </a:ext>
            </a:extLst>
          </p:cNvPr>
          <p:cNvSpPr>
            <a:spLocks noGrp="1"/>
          </p:cNvSpPr>
          <p:nvPr>
            <p:ph sz="half" idx="2"/>
          </p:nvPr>
        </p:nvSpPr>
        <p:spPr>
          <a:xfrm>
            <a:off x="6172200" y="2577737"/>
            <a:ext cx="5181600" cy="359922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DA3C25C1-FA89-CE40-B183-BF1D4BF83700}"/>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39142110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E555E8-DF24-CE48-B4DA-E55FBC4F0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EC88775-A0AD-CF48-AAA2-F9B678D35860}"/>
              </a:ext>
            </a:extLst>
          </p:cNvPr>
          <p:cNvSpPr>
            <a:spLocks noGrp="1"/>
          </p:cNvSpPr>
          <p:nvPr>
            <p:ph idx="1"/>
          </p:nvPr>
        </p:nvSpPr>
        <p:spPr>
          <a:xfrm>
            <a:off x="838200" y="3013167"/>
            <a:ext cx="10515600" cy="316379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C1EFB60B-800F-B042-95C2-806B9CFC6D13}"/>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6712131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125B0-3F9E-9646-855F-676436699FCA}"/>
              </a:ext>
            </a:extLst>
          </p:cNvPr>
          <p:cNvSpPr>
            <a:spLocks noGrp="1"/>
          </p:cNvSpPr>
          <p:nvPr>
            <p:ph type="title"/>
          </p:nvPr>
        </p:nvSpPr>
        <p:spPr>
          <a:xfrm>
            <a:off x="831851" y="145719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412F3-35CD-4543-9804-EFE2A0F3B044}"/>
              </a:ext>
            </a:extLst>
          </p:cNvPr>
          <p:cNvSpPr>
            <a:spLocks noGrp="1"/>
          </p:cNvSpPr>
          <p:nvPr>
            <p:ph type="body" idx="1"/>
          </p:nvPr>
        </p:nvSpPr>
        <p:spPr>
          <a:xfrm>
            <a:off x="831851" y="432739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xmlns="" id="{308BEFFE-A772-5947-8E60-359EBD61D918}"/>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631182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84BDF-CA3E-E74A-90BE-7063D23BFF8E}"/>
              </a:ext>
            </a:extLst>
          </p:cNvPr>
          <p:cNvSpPr>
            <a:spLocks noGrp="1"/>
          </p:cNvSpPr>
          <p:nvPr>
            <p:ph type="title"/>
          </p:nvPr>
        </p:nvSpPr>
        <p:spPr>
          <a:xfrm>
            <a:off x="838200" y="111991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E28B7FD2-B34F-AB46-BCCB-2E8F3E69219A}"/>
              </a:ext>
            </a:extLst>
          </p:cNvPr>
          <p:cNvSpPr>
            <a:spLocks noGrp="1"/>
          </p:cNvSpPr>
          <p:nvPr>
            <p:ph sz="half" idx="1"/>
          </p:nvPr>
        </p:nvSpPr>
        <p:spPr>
          <a:xfrm>
            <a:off x="838200" y="2577739"/>
            <a:ext cx="5181600" cy="35992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60FE156B-6C2C-784B-8F5F-7915F45A675F}"/>
              </a:ext>
            </a:extLst>
          </p:cNvPr>
          <p:cNvSpPr>
            <a:spLocks noGrp="1"/>
          </p:cNvSpPr>
          <p:nvPr>
            <p:ph sz="half" idx="2"/>
          </p:nvPr>
        </p:nvSpPr>
        <p:spPr>
          <a:xfrm>
            <a:off x="6172200" y="2577737"/>
            <a:ext cx="5181600" cy="359922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DA3C25C1-FA89-CE40-B183-BF1D4BF8370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2307766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B1834-F631-4C4B-B577-33B8650ACD21}"/>
              </a:ext>
            </a:extLst>
          </p:cNvPr>
          <p:cNvSpPr>
            <a:spLocks noGrp="1"/>
          </p:cNvSpPr>
          <p:nvPr>
            <p:ph type="title"/>
          </p:nvPr>
        </p:nvSpPr>
        <p:spPr>
          <a:xfrm>
            <a:off x="839788" y="128823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2EC5D9C4-9021-D54E-ACEF-2FF4A54B07A2}"/>
              </a:ext>
            </a:extLst>
          </p:cNvPr>
          <p:cNvSpPr>
            <a:spLocks noGrp="1"/>
          </p:cNvSpPr>
          <p:nvPr>
            <p:ph type="body" idx="1"/>
          </p:nvPr>
        </p:nvSpPr>
        <p:spPr>
          <a:xfrm>
            <a:off x="839789" y="2680198"/>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078CDFA-5A6D-5D47-8A9A-EB1125E9B4BF}"/>
              </a:ext>
            </a:extLst>
          </p:cNvPr>
          <p:cNvSpPr>
            <a:spLocks noGrp="1"/>
          </p:cNvSpPr>
          <p:nvPr>
            <p:ph sz="half" idx="2"/>
          </p:nvPr>
        </p:nvSpPr>
        <p:spPr>
          <a:xfrm>
            <a:off x="839789" y="3570515"/>
            <a:ext cx="5157787" cy="261914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23D810B7-C774-CD4E-9161-8567FEB53041}"/>
              </a:ext>
            </a:extLst>
          </p:cNvPr>
          <p:cNvSpPr>
            <a:spLocks noGrp="1"/>
          </p:cNvSpPr>
          <p:nvPr>
            <p:ph type="body" sz="quarter" idx="3"/>
          </p:nvPr>
        </p:nvSpPr>
        <p:spPr>
          <a:xfrm>
            <a:off x="6172201" y="2680198"/>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C050414-0560-B242-BDB6-00C270C3C5D7}"/>
              </a:ext>
            </a:extLst>
          </p:cNvPr>
          <p:cNvSpPr>
            <a:spLocks noGrp="1"/>
          </p:cNvSpPr>
          <p:nvPr>
            <p:ph sz="quarter" idx="4"/>
          </p:nvPr>
        </p:nvSpPr>
        <p:spPr>
          <a:xfrm>
            <a:off x="6172201" y="3570513"/>
            <a:ext cx="5183188" cy="26191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xmlns="" id="{48CE9D6E-D25B-6944-A016-1979529456FA}"/>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0822040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8083B-828F-CF46-9739-426DCD2E33D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8DB988FF-E752-DF49-9DA8-950FEBA0E6CC}"/>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7842108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AE4B5C-90C7-B244-9554-EE98A7AE7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F1F66E-8503-564E-A183-8536FC29D803}"/>
              </a:ext>
            </a:extLst>
          </p:cNvPr>
          <p:cNvSpPr>
            <a:spLocks noGrp="1"/>
          </p:cNvSpPr>
          <p:nvPr>
            <p:ph idx="1"/>
          </p:nvPr>
        </p:nvSpPr>
        <p:spPr>
          <a:xfrm>
            <a:off x="5183188" y="2057400"/>
            <a:ext cx="6172200" cy="3803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0379C0-008C-6949-B96C-3AE0B58D08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0E6B83E6-42C4-F642-82A8-389D352A685B}"/>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10191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9E431-4CD9-984E-94C0-1DBD9C4E9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F6599D-A9E8-5E41-89B5-6E82321C45C9}"/>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1041597-EBB6-EB41-816C-9CCC3FA349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BC97F5E3-1160-3846-ABD5-0F829A3E2A37}"/>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9210926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ogo with title">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DA5551C-3786-114C-A6CE-26844E394AD7}"/>
              </a:ext>
            </a:extLst>
          </p:cNvPr>
          <p:cNvPicPr>
            <a:picLocks noChangeAspect="1"/>
          </p:cNvPicPr>
          <p:nvPr userDrawn="1"/>
        </p:nvPicPr>
        <p:blipFill>
          <a:blip r:embed="rId2"/>
          <a:stretch>
            <a:fillRect/>
          </a:stretch>
        </p:blipFill>
        <p:spPr>
          <a:xfrm>
            <a:off x="3910374" y="1865982"/>
            <a:ext cx="4371255" cy="1423533"/>
          </a:xfrm>
          <a:prstGeom prst="rect">
            <a:avLst/>
          </a:prstGeom>
        </p:spPr>
      </p:pic>
      <p:sp>
        <p:nvSpPr>
          <p:cNvPr id="6" name="Title 1">
            <a:extLst>
              <a:ext uri="{FF2B5EF4-FFF2-40B4-BE49-F238E27FC236}">
                <a16:creationId xmlns="" xmlns:a16="http://schemas.microsoft.com/office/drawing/2014/main" id="{E913EEAB-5C9F-8C4B-9405-408F410FE262}"/>
              </a:ext>
            </a:extLst>
          </p:cNvPr>
          <p:cNvSpPr>
            <a:spLocks noGrp="1"/>
          </p:cNvSpPr>
          <p:nvPr>
            <p:ph type="ctrTitle"/>
          </p:nvPr>
        </p:nvSpPr>
        <p:spPr>
          <a:xfrm>
            <a:off x="1271448" y="3399612"/>
            <a:ext cx="9640389" cy="2286724"/>
          </a:xfrm>
        </p:spPr>
        <p:txBody>
          <a:bodyPr anchor="t" anchorCtr="0"/>
          <a:lstStyle>
            <a:lvl1pPr algn="ctr">
              <a:defRPr sz="6000"/>
            </a:lvl1pPr>
          </a:lstStyle>
          <a:p>
            <a:r>
              <a:rPr lang="en-US" dirty="0"/>
              <a:t>Click to edit Master title style</a:t>
            </a:r>
          </a:p>
        </p:txBody>
      </p:sp>
      <p:sp>
        <p:nvSpPr>
          <p:cNvPr id="7" name="Slide Number Placeholder 6">
            <a:extLst>
              <a:ext uri="{FF2B5EF4-FFF2-40B4-BE49-F238E27FC236}">
                <a16:creationId xmlns="" xmlns:a16="http://schemas.microsoft.com/office/drawing/2014/main" id="{0FC518B0-6D1B-1842-97C6-B907847ED13F}"/>
              </a:ext>
            </a:extLst>
          </p:cNvPr>
          <p:cNvSpPr>
            <a:spLocks noGrp="1"/>
          </p:cNvSpPr>
          <p:nvPr>
            <p:ph type="sldNum" sz="quarter" idx="10"/>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34792671"/>
      </p:ext>
    </p:extLst>
  </p:cSld>
  <p:clrMapOvr>
    <a:masterClrMapping/>
  </p:clrMapOvr>
  <p:extLst mod="1">
    <p:ext uri="{DCECCB84-F9BA-43D5-87BE-67443E8EF086}">
      <p15:sldGuideLst xmlns="" xmlns:p15="http://schemas.microsoft.com/office/powerpoint/2012/main">
        <p15:guide id="1" pos="3840" userDrawn="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F317F89-773D-6D45-8C4E-FA9FD08380B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6104599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336649-D199-1A40-9C7F-CE5EA17CE601}"/>
              </a:ext>
            </a:extLst>
          </p:cNvPr>
          <p:cNvSpPr>
            <a:spLocks noGrp="1"/>
          </p:cNvSpPr>
          <p:nvPr>
            <p:ph type="ctrTitle"/>
          </p:nvPr>
        </p:nvSpPr>
        <p:spPr>
          <a:xfrm>
            <a:off x="1271448" y="1017355"/>
            <a:ext cx="9640389"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AC14C9D9-850E-C846-BC35-3C25D0D2538A}"/>
              </a:ext>
            </a:extLst>
          </p:cNvPr>
          <p:cNvSpPr>
            <a:spLocks noGrp="1"/>
          </p:cNvSpPr>
          <p:nvPr>
            <p:ph type="subTitle" idx="1"/>
          </p:nvPr>
        </p:nvSpPr>
        <p:spPr>
          <a:xfrm>
            <a:off x="1524000" y="3497030"/>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 xmlns:a16="http://schemas.microsoft.com/office/drawing/2014/main" id="{69317023-9550-AF49-B27F-3EBA561CA901}"/>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983384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B1834-F631-4C4B-B577-33B8650ACD21}"/>
              </a:ext>
            </a:extLst>
          </p:cNvPr>
          <p:cNvSpPr>
            <a:spLocks noGrp="1"/>
          </p:cNvSpPr>
          <p:nvPr>
            <p:ph type="title"/>
          </p:nvPr>
        </p:nvSpPr>
        <p:spPr>
          <a:xfrm>
            <a:off x="839788" y="128823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2EC5D9C4-9021-D54E-ACEF-2FF4A54B07A2}"/>
              </a:ext>
            </a:extLst>
          </p:cNvPr>
          <p:cNvSpPr>
            <a:spLocks noGrp="1"/>
          </p:cNvSpPr>
          <p:nvPr>
            <p:ph type="body" idx="1"/>
          </p:nvPr>
        </p:nvSpPr>
        <p:spPr>
          <a:xfrm>
            <a:off x="839789" y="2680198"/>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078CDFA-5A6D-5D47-8A9A-EB1125E9B4BF}"/>
              </a:ext>
            </a:extLst>
          </p:cNvPr>
          <p:cNvSpPr>
            <a:spLocks noGrp="1"/>
          </p:cNvSpPr>
          <p:nvPr>
            <p:ph sz="half" idx="2"/>
          </p:nvPr>
        </p:nvSpPr>
        <p:spPr>
          <a:xfrm>
            <a:off x="839789" y="3570515"/>
            <a:ext cx="5157787" cy="261914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23D810B7-C774-CD4E-9161-8567FEB53041}"/>
              </a:ext>
            </a:extLst>
          </p:cNvPr>
          <p:cNvSpPr>
            <a:spLocks noGrp="1"/>
          </p:cNvSpPr>
          <p:nvPr>
            <p:ph type="body" sz="quarter" idx="3"/>
          </p:nvPr>
        </p:nvSpPr>
        <p:spPr>
          <a:xfrm>
            <a:off x="6172201" y="2680198"/>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C050414-0560-B242-BDB6-00C270C3C5D7}"/>
              </a:ext>
            </a:extLst>
          </p:cNvPr>
          <p:cNvSpPr>
            <a:spLocks noGrp="1"/>
          </p:cNvSpPr>
          <p:nvPr>
            <p:ph sz="quarter" idx="4"/>
          </p:nvPr>
        </p:nvSpPr>
        <p:spPr>
          <a:xfrm>
            <a:off x="6172201" y="3570513"/>
            <a:ext cx="5183188" cy="26191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xmlns="" id="{48CE9D6E-D25B-6944-A016-1979529456FA}"/>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8924772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E555E8-DF24-CE48-B4DA-E55FBC4F0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EC88775-A0AD-CF48-AAA2-F9B678D35860}"/>
              </a:ext>
            </a:extLst>
          </p:cNvPr>
          <p:cNvSpPr>
            <a:spLocks noGrp="1"/>
          </p:cNvSpPr>
          <p:nvPr>
            <p:ph idx="1"/>
          </p:nvPr>
        </p:nvSpPr>
        <p:spPr>
          <a:xfrm>
            <a:off x="838200" y="2296633"/>
            <a:ext cx="10515600" cy="388033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 xmlns:a16="http://schemas.microsoft.com/office/drawing/2014/main" id="{C1EFB60B-800F-B042-95C2-806B9CFC6D13}"/>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126486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7125B0-3F9E-9646-855F-676436699FCA}"/>
              </a:ext>
            </a:extLst>
          </p:cNvPr>
          <p:cNvSpPr>
            <a:spLocks noGrp="1"/>
          </p:cNvSpPr>
          <p:nvPr>
            <p:ph type="title"/>
          </p:nvPr>
        </p:nvSpPr>
        <p:spPr>
          <a:xfrm>
            <a:off x="831851" y="59595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3D412F3-35CD-4543-9804-EFE2A0F3B044}"/>
              </a:ext>
            </a:extLst>
          </p:cNvPr>
          <p:cNvSpPr>
            <a:spLocks noGrp="1"/>
          </p:cNvSpPr>
          <p:nvPr>
            <p:ph type="body" idx="1"/>
          </p:nvPr>
        </p:nvSpPr>
        <p:spPr>
          <a:xfrm>
            <a:off x="831851" y="346615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 xmlns:a16="http://schemas.microsoft.com/office/drawing/2014/main" id="{308BEFFE-A772-5947-8E60-359EBD61D918}"/>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829252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D84BDF-CA3E-E74A-90BE-7063D23BFF8E}"/>
              </a:ext>
            </a:extLst>
          </p:cNvPr>
          <p:cNvSpPr>
            <a:spLocks noGrp="1"/>
          </p:cNvSpPr>
          <p:nvPr>
            <p:ph type="title"/>
          </p:nvPr>
        </p:nvSpPr>
        <p:spPr>
          <a:xfrm>
            <a:off x="838200" y="555173"/>
            <a:ext cx="10515600" cy="1325563"/>
          </a:xfrm>
        </p:spPr>
        <p:txBody>
          <a:bodyPr/>
          <a:lstStyle/>
          <a:p>
            <a:r>
              <a:rPr lang="en-US" dirty="0"/>
              <a:t>Click to edit Master title style</a:t>
            </a:r>
          </a:p>
        </p:txBody>
      </p:sp>
      <p:sp>
        <p:nvSpPr>
          <p:cNvPr id="3" name="Content Placeholder 2">
            <a:extLst>
              <a:ext uri="{FF2B5EF4-FFF2-40B4-BE49-F238E27FC236}">
                <a16:creationId xmlns="" xmlns:a16="http://schemas.microsoft.com/office/drawing/2014/main" id="{E28B7FD2-B34F-AB46-BCCB-2E8F3E69219A}"/>
              </a:ext>
            </a:extLst>
          </p:cNvPr>
          <p:cNvSpPr>
            <a:spLocks noGrp="1"/>
          </p:cNvSpPr>
          <p:nvPr>
            <p:ph sz="half" idx="1"/>
          </p:nvPr>
        </p:nvSpPr>
        <p:spPr>
          <a:xfrm>
            <a:off x="838200" y="1988289"/>
            <a:ext cx="5181600" cy="4188674"/>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 xmlns:a16="http://schemas.microsoft.com/office/drawing/2014/main" id="{60FE156B-6C2C-784B-8F5F-7915F45A675F}"/>
              </a:ext>
            </a:extLst>
          </p:cNvPr>
          <p:cNvSpPr>
            <a:spLocks noGrp="1"/>
          </p:cNvSpPr>
          <p:nvPr>
            <p:ph sz="half" idx="2"/>
          </p:nvPr>
        </p:nvSpPr>
        <p:spPr>
          <a:xfrm>
            <a:off x="6172200" y="1988289"/>
            <a:ext cx="5181600" cy="4188674"/>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 xmlns:a16="http://schemas.microsoft.com/office/drawing/2014/main" id="{DA3C25C1-FA89-CE40-B183-BF1D4BF8370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0188646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0B1834-F631-4C4B-B577-33B8650ACD21}"/>
              </a:ext>
            </a:extLst>
          </p:cNvPr>
          <p:cNvSpPr>
            <a:spLocks noGrp="1"/>
          </p:cNvSpPr>
          <p:nvPr>
            <p:ph type="title"/>
          </p:nvPr>
        </p:nvSpPr>
        <p:spPr>
          <a:xfrm>
            <a:off x="839788" y="595301"/>
            <a:ext cx="10515600" cy="1325563"/>
          </a:xfrm>
        </p:spPr>
        <p:txBody>
          <a:bodyPr/>
          <a:lstStyle/>
          <a:p>
            <a:r>
              <a:rPr lang="en-US" dirty="0"/>
              <a:t>Click to edit Master title style</a:t>
            </a:r>
          </a:p>
        </p:txBody>
      </p:sp>
      <p:sp>
        <p:nvSpPr>
          <p:cNvPr id="3" name="Text Placeholder 2">
            <a:extLst>
              <a:ext uri="{FF2B5EF4-FFF2-40B4-BE49-F238E27FC236}">
                <a16:creationId xmlns="" xmlns:a16="http://schemas.microsoft.com/office/drawing/2014/main" id="{2EC5D9C4-9021-D54E-ACEF-2FF4A54B07A2}"/>
              </a:ext>
            </a:extLst>
          </p:cNvPr>
          <p:cNvSpPr>
            <a:spLocks noGrp="1"/>
          </p:cNvSpPr>
          <p:nvPr>
            <p:ph type="body" idx="1"/>
          </p:nvPr>
        </p:nvSpPr>
        <p:spPr>
          <a:xfrm>
            <a:off x="839789" y="1988032"/>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4078CDFA-5A6D-5D47-8A9A-EB1125E9B4BF}"/>
              </a:ext>
            </a:extLst>
          </p:cNvPr>
          <p:cNvSpPr>
            <a:spLocks noGrp="1"/>
          </p:cNvSpPr>
          <p:nvPr>
            <p:ph sz="half" idx="2"/>
          </p:nvPr>
        </p:nvSpPr>
        <p:spPr>
          <a:xfrm>
            <a:off x="839789" y="2879115"/>
            <a:ext cx="5157787" cy="331054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23D810B7-C774-CD4E-9161-8567FEB53041}"/>
              </a:ext>
            </a:extLst>
          </p:cNvPr>
          <p:cNvSpPr>
            <a:spLocks noGrp="1"/>
          </p:cNvSpPr>
          <p:nvPr>
            <p:ph type="body" sz="quarter" idx="3"/>
          </p:nvPr>
        </p:nvSpPr>
        <p:spPr>
          <a:xfrm>
            <a:off x="6172201" y="1988032"/>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C050414-0560-B242-BDB6-00C270C3C5D7}"/>
              </a:ext>
            </a:extLst>
          </p:cNvPr>
          <p:cNvSpPr>
            <a:spLocks noGrp="1"/>
          </p:cNvSpPr>
          <p:nvPr>
            <p:ph sz="quarter" idx="4"/>
          </p:nvPr>
        </p:nvSpPr>
        <p:spPr>
          <a:xfrm>
            <a:off x="6172201" y="2879116"/>
            <a:ext cx="5183188" cy="331054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 xmlns:a16="http://schemas.microsoft.com/office/drawing/2014/main" id="{48CE9D6E-D25B-6944-A016-1979529456FA}"/>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103250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68083B-828F-CF46-9739-426DCD2E33D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 xmlns:a16="http://schemas.microsoft.com/office/drawing/2014/main" id="{8DB988FF-E752-DF49-9DA8-950FEBA0E6CC}"/>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5363229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AE4B5C-90C7-B244-9554-EE98A7AE7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F1F66E-8503-564E-A183-8536FC29D803}"/>
              </a:ext>
            </a:extLst>
          </p:cNvPr>
          <p:cNvSpPr>
            <a:spLocks noGrp="1"/>
          </p:cNvSpPr>
          <p:nvPr>
            <p:ph idx="1"/>
          </p:nvPr>
        </p:nvSpPr>
        <p:spPr>
          <a:xfrm>
            <a:off x="5183188" y="2057400"/>
            <a:ext cx="6172200" cy="3803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40379C0-008C-6949-B96C-3AE0B58D08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 xmlns:a16="http://schemas.microsoft.com/office/drawing/2014/main" id="{0E6B83E6-42C4-F642-82A8-389D352A685B}"/>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416235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F9E431-4CD9-984E-94C0-1DBD9C4E9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4F6599D-A9E8-5E41-89B5-6E82321C45C9}"/>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1041597-EBB6-EB41-816C-9CCC3FA349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 xmlns:a16="http://schemas.microsoft.com/office/drawing/2014/main" id="{BC97F5E3-1160-3846-ABD5-0F829A3E2A37}"/>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505001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ogo with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DA5551C-3786-114C-A6CE-26844E394AD7}"/>
              </a:ext>
            </a:extLst>
          </p:cNvPr>
          <p:cNvPicPr>
            <a:picLocks noChangeAspect="1"/>
          </p:cNvPicPr>
          <p:nvPr userDrawn="1"/>
        </p:nvPicPr>
        <p:blipFill>
          <a:blip r:embed="rId2"/>
          <a:stretch>
            <a:fillRect/>
          </a:stretch>
        </p:blipFill>
        <p:spPr>
          <a:xfrm>
            <a:off x="3910374" y="1865982"/>
            <a:ext cx="4371255" cy="1423533"/>
          </a:xfrm>
          <a:prstGeom prst="rect">
            <a:avLst/>
          </a:prstGeom>
        </p:spPr>
      </p:pic>
      <p:sp>
        <p:nvSpPr>
          <p:cNvPr id="6" name="Title 1">
            <a:extLst>
              <a:ext uri="{FF2B5EF4-FFF2-40B4-BE49-F238E27FC236}">
                <a16:creationId xmlns:a16="http://schemas.microsoft.com/office/drawing/2014/main" xmlns="" id="{E913EEAB-5C9F-8C4B-9405-408F410FE262}"/>
              </a:ext>
            </a:extLst>
          </p:cNvPr>
          <p:cNvSpPr>
            <a:spLocks noGrp="1"/>
          </p:cNvSpPr>
          <p:nvPr>
            <p:ph type="ctrTitle"/>
          </p:nvPr>
        </p:nvSpPr>
        <p:spPr>
          <a:xfrm>
            <a:off x="1271448" y="3399612"/>
            <a:ext cx="9640389" cy="2286724"/>
          </a:xfrm>
        </p:spPr>
        <p:txBody>
          <a:bodyPr anchor="t" anchorCtr="0"/>
          <a:lstStyle>
            <a:lvl1pPr algn="ctr">
              <a:defRPr sz="6000"/>
            </a:lvl1pPr>
          </a:lstStyle>
          <a:p>
            <a:r>
              <a:rPr lang="en-US" dirty="0"/>
              <a:t>Click to edit Master title style</a:t>
            </a:r>
          </a:p>
        </p:txBody>
      </p:sp>
      <p:sp>
        <p:nvSpPr>
          <p:cNvPr id="7" name="Slide Number Placeholder 6">
            <a:extLst>
              <a:ext uri="{FF2B5EF4-FFF2-40B4-BE49-F238E27FC236}">
                <a16:creationId xmlns:a16="http://schemas.microsoft.com/office/drawing/2014/main" xmlns="" id="{0FC518B0-6D1B-1842-97C6-B907847ED13F}"/>
              </a:ext>
            </a:extLst>
          </p:cNvPr>
          <p:cNvSpPr>
            <a:spLocks noGrp="1"/>
          </p:cNvSpPr>
          <p:nvPr>
            <p:ph type="sldNum" sz="quarter" idx="10"/>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93103484"/>
      </p:ext>
    </p:extLst>
  </p:cSld>
  <p:clrMapOvr>
    <a:masterClrMapping/>
  </p:clrMapOvr>
  <p:extLst mod="1">
    <p:ext uri="{DCECCB84-F9BA-43D5-87BE-67443E8EF086}">
      <p15:sldGuideLst xmlns:p15="http://schemas.microsoft.com/office/powerpoint/2012/main" xmlns="">
        <p15:guide id="1" pos="3840" userDrawn="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F317F89-773D-6D45-8C4E-FA9FD08380B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266402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36649-D199-1A40-9C7F-CE5EA17CE601}"/>
              </a:ext>
            </a:extLst>
          </p:cNvPr>
          <p:cNvSpPr>
            <a:spLocks noGrp="1"/>
          </p:cNvSpPr>
          <p:nvPr>
            <p:ph type="ctrTitle"/>
          </p:nvPr>
        </p:nvSpPr>
        <p:spPr>
          <a:xfrm>
            <a:off x="1271448" y="1017355"/>
            <a:ext cx="9640389"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AC14C9D9-850E-C846-BC35-3C25D0D2538A}"/>
              </a:ext>
            </a:extLst>
          </p:cNvPr>
          <p:cNvSpPr>
            <a:spLocks noGrp="1"/>
          </p:cNvSpPr>
          <p:nvPr>
            <p:ph type="subTitle" idx="1"/>
          </p:nvPr>
        </p:nvSpPr>
        <p:spPr>
          <a:xfrm>
            <a:off x="1524000" y="3497030"/>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69317023-9550-AF49-B27F-3EBA561CA901}"/>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06113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8083B-828F-CF46-9739-426DCD2E33D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8DB988FF-E752-DF49-9DA8-950FEBA0E6CC}"/>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16732499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E555E8-DF24-CE48-B4DA-E55FBC4F0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EC88775-A0AD-CF48-AAA2-F9B678D35860}"/>
              </a:ext>
            </a:extLst>
          </p:cNvPr>
          <p:cNvSpPr>
            <a:spLocks noGrp="1"/>
          </p:cNvSpPr>
          <p:nvPr>
            <p:ph idx="1"/>
          </p:nvPr>
        </p:nvSpPr>
        <p:spPr>
          <a:xfrm>
            <a:off x="838200" y="2296633"/>
            <a:ext cx="10515600" cy="388033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C1EFB60B-800F-B042-95C2-806B9CFC6D13}"/>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553612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125B0-3F9E-9646-855F-676436699FCA}"/>
              </a:ext>
            </a:extLst>
          </p:cNvPr>
          <p:cNvSpPr>
            <a:spLocks noGrp="1"/>
          </p:cNvSpPr>
          <p:nvPr>
            <p:ph type="title"/>
          </p:nvPr>
        </p:nvSpPr>
        <p:spPr>
          <a:xfrm>
            <a:off x="831851" y="59595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412F3-35CD-4543-9804-EFE2A0F3B044}"/>
              </a:ext>
            </a:extLst>
          </p:cNvPr>
          <p:cNvSpPr>
            <a:spLocks noGrp="1"/>
          </p:cNvSpPr>
          <p:nvPr>
            <p:ph type="body" idx="1"/>
          </p:nvPr>
        </p:nvSpPr>
        <p:spPr>
          <a:xfrm>
            <a:off x="831851" y="346615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xmlns="" id="{308BEFFE-A772-5947-8E60-359EBD61D918}"/>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1189394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84BDF-CA3E-E74A-90BE-7063D23BFF8E}"/>
              </a:ext>
            </a:extLst>
          </p:cNvPr>
          <p:cNvSpPr>
            <a:spLocks noGrp="1"/>
          </p:cNvSpPr>
          <p:nvPr>
            <p:ph type="title"/>
          </p:nvPr>
        </p:nvSpPr>
        <p:spPr>
          <a:xfrm>
            <a:off x="838200" y="555173"/>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E28B7FD2-B34F-AB46-BCCB-2E8F3E69219A}"/>
              </a:ext>
            </a:extLst>
          </p:cNvPr>
          <p:cNvSpPr>
            <a:spLocks noGrp="1"/>
          </p:cNvSpPr>
          <p:nvPr>
            <p:ph sz="half" idx="1"/>
          </p:nvPr>
        </p:nvSpPr>
        <p:spPr>
          <a:xfrm>
            <a:off x="838200" y="1988289"/>
            <a:ext cx="5181600" cy="4188674"/>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60FE156B-6C2C-784B-8F5F-7915F45A675F}"/>
              </a:ext>
            </a:extLst>
          </p:cNvPr>
          <p:cNvSpPr>
            <a:spLocks noGrp="1"/>
          </p:cNvSpPr>
          <p:nvPr>
            <p:ph sz="half" idx="2"/>
          </p:nvPr>
        </p:nvSpPr>
        <p:spPr>
          <a:xfrm>
            <a:off x="6172200" y="1988289"/>
            <a:ext cx="5181600" cy="4188674"/>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DA3C25C1-FA89-CE40-B183-BF1D4BF8370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17615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B1834-F631-4C4B-B577-33B8650ACD21}"/>
              </a:ext>
            </a:extLst>
          </p:cNvPr>
          <p:cNvSpPr>
            <a:spLocks noGrp="1"/>
          </p:cNvSpPr>
          <p:nvPr>
            <p:ph type="title"/>
          </p:nvPr>
        </p:nvSpPr>
        <p:spPr>
          <a:xfrm>
            <a:off x="839788" y="595301"/>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2EC5D9C4-9021-D54E-ACEF-2FF4A54B07A2}"/>
              </a:ext>
            </a:extLst>
          </p:cNvPr>
          <p:cNvSpPr>
            <a:spLocks noGrp="1"/>
          </p:cNvSpPr>
          <p:nvPr>
            <p:ph type="body" idx="1"/>
          </p:nvPr>
        </p:nvSpPr>
        <p:spPr>
          <a:xfrm>
            <a:off x="839789" y="1988032"/>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078CDFA-5A6D-5D47-8A9A-EB1125E9B4BF}"/>
              </a:ext>
            </a:extLst>
          </p:cNvPr>
          <p:cNvSpPr>
            <a:spLocks noGrp="1"/>
          </p:cNvSpPr>
          <p:nvPr>
            <p:ph sz="half" idx="2"/>
          </p:nvPr>
        </p:nvSpPr>
        <p:spPr>
          <a:xfrm>
            <a:off x="839789" y="2879115"/>
            <a:ext cx="5157787" cy="331054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23D810B7-C774-CD4E-9161-8567FEB53041}"/>
              </a:ext>
            </a:extLst>
          </p:cNvPr>
          <p:cNvSpPr>
            <a:spLocks noGrp="1"/>
          </p:cNvSpPr>
          <p:nvPr>
            <p:ph type="body" sz="quarter" idx="3"/>
          </p:nvPr>
        </p:nvSpPr>
        <p:spPr>
          <a:xfrm>
            <a:off x="6172201" y="1988032"/>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C050414-0560-B242-BDB6-00C270C3C5D7}"/>
              </a:ext>
            </a:extLst>
          </p:cNvPr>
          <p:cNvSpPr>
            <a:spLocks noGrp="1"/>
          </p:cNvSpPr>
          <p:nvPr>
            <p:ph sz="quarter" idx="4"/>
          </p:nvPr>
        </p:nvSpPr>
        <p:spPr>
          <a:xfrm>
            <a:off x="6172201" y="2879116"/>
            <a:ext cx="5183188" cy="331054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xmlns="" id="{48CE9D6E-D25B-6944-A016-1979529456FA}"/>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760276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8083B-828F-CF46-9739-426DCD2E33D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8DB988FF-E752-DF49-9DA8-950FEBA0E6CC}"/>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942966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AE4B5C-90C7-B244-9554-EE98A7AE7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F1F66E-8503-564E-A183-8536FC29D803}"/>
              </a:ext>
            </a:extLst>
          </p:cNvPr>
          <p:cNvSpPr>
            <a:spLocks noGrp="1"/>
          </p:cNvSpPr>
          <p:nvPr>
            <p:ph idx="1"/>
          </p:nvPr>
        </p:nvSpPr>
        <p:spPr>
          <a:xfrm>
            <a:off x="5183188" y="2057400"/>
            <a:ext cx="6172200" cy="3803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0379C0-008C-6949-B96C-3AE0B58D08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0E6B83E6-42C4-F642-82A8-389D352A685B}"/>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9450269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9E431-4CD9-984E-94C0-1DBD9C4E9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F6599D-A9E8-5E41-89B5-6E82321C45C9}"/>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1041597-EBB6-EB41-816C-9CCC3FA349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BC97F5E3-1160-3846-ABD5-0F829A3E2A37}"/>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993719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ogo with title">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DA5551C-3786-114C-A6CE-26844E394A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10374" y="2068000"/>
            <a:ext cx="4371255" cy="1423533"/>
          </a:xfrm>
          <a:prstGeom prst="rect">
            <a:avLst/>
          </a:prstGeom>
        </p:spPr>
      </p:pic>
      <p:sp>
        <p:nvSpPr>
          <p:cNvPr id="6" name="Title 1">
            <a:extLst>
              <a:ext uri="{FF2B5EF4-FFF2-40B4-BE49-F238E27FC236}">
                <a16:creationId xmlns="" xmlns:a16="http://schemas.microsoft.com/office/drawing/2014/main" id="{E913EEAB-5C9F-8C4B-9405-408F410FE262}"/>
              </a:ext>
            </a:extLst>
          </p:cNvPr>
          <p:cNvSpPr>
            <a:spLocks noGrp="1"/>
          </p:cNvSpPr>
          <p:nvPr>
            <p:ph type="ctrTitle"/>
          </p:nvPr>
        </p:nvSpPr>
        <p:spPr>
          <a:xfrm>
            <a:off x="1271448" y="3601630"/>
            <a:ext cx="9640389" cy="2286724"/>
          </a:xfrm>
        </p:spPr>
        <p:txBody>
          <a:bodyPr anchor="t" anchorCtr="0"/>
          <a:lstStyle>
            <a:lvl1pPr algn="ctr">
              <a:defRPr sz="6000"/>
            </a:lvl1pPr>
          </a:lstStyle>
          <a:p>
            <a:r>
              <a:rPr lang="en-US" dirty="0"/>
              <a:t>Click to edit Master title style</a:t>
            </a:r>
          </a:p>
        </p:txBody>
      </p:sp>
      <p:sp>
        <p:nvSpPr>
          <p:cNvPr id="7" name="Slide Number Placeholder 6">
            <a:extLst>
              <a:ext uri="{FF2B5EF4-FFF2-40B4-BE49-F238E27FC236}">
                <a16:creationId xmlns="" xmlns:a16="http://schemas.microsoft.com/office/drawing/2014/main" id="{0FC518B0-6D1B-1842-97C6-B907847ED13F}"/>
              </a:ext>
            </a:extLst>
          </p:cNvPr>
          <p:cNvSpPr>
            <a:spLocks noGrp="1"/>
          </p:cNvSpPr>
          <p:nvPr>
            <p:ph type="sldNum" sz="quarter" idx="10"/>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42964754"/>
      </p:ext>
    </p:extLst>
  </p:cSld>
  <p:clrMapOvr>
    <a:masterClrMapping/>
  </p:clrMapOvr>
  <p:extLst mod="1">
    <p:ext uri="{DCECCB84-F9BA-43D5-87BE-67443E8EF086}">
      <p15:sldGuideLst xmlns="" xmlns:p15="http://schemas.microsoft.com/office/powerpoint/2012/main">
        <p15:guide id="1"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F317F89-773D-6D45-8C4E-FA9FD08380B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5605980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336649-D199-1A40-9C7F-CE5EA17CE601}"/>
              </a:ext>
            </a:extLst>
          </p:cNvPr>
          <p:cNvSpPr>
            <a:spLocks noGrp="1"/>
          </p:cNvSpPr>
          <p:nvPr>
            <p:ph type="ctrTitle"/>
          </p:nvPr>
        </p:nvSpPr>
        <p:spPr>
          <a:xfrm>
            <a:off x="1271448" y="1453290"/>
            <a:ext cx="9640389"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AC14C9D9-850E-C846-BC35-3C25D0D2538A}"/>
              </a:ext>
            </a:extLst>
          </p:cNvPr>
          <p:cNvSpPr>
            <a:spLocks noGrp="1"/>
          </p:cNvSpPr>
          <p:nvPr>
            <p:ph type="subTitle" idx="1"/>
          </p:nvPr>
        </p:nvSpPr>
        <p:spPr>
          <a:xfrm>
            <a:off x="1524000" y="3932965"/>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 xmlns:a16="http://schemas.microsoft.com/office/drawing/2014/main" id="{69317023-9550-AF49-B27F-3EBA561CA901}"/>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377917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AE4B5C-90C7-B244-9554-EE98A7AE7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F1F66E-8503-564E-A183-8536FC29D803}"/>
              </a:ext>
            </a:extLst>
          </p:cNvPr>
          <p:cNvSpPr>
            <a:spLocks noGrp="1"/>
          </p:cNvSpPr>
          <p:nvPr>
            <p:ph idx="1"/>
          </p:nvPr>
        </p:nvSpPr>
        <p:spPr>
          <a:xfrm>
            <a:off x="5183188" y="2057400"/>
            <a:ext cx="6172200" cy="3803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0379C0-008C-6949-B96C-3AE0B58D08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0E6B83E6-42C4-F642-82A8-389D352A685B}"/>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12394013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E555E8-DF24-CE48-B4DA-E55FBC4F0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EC88775-A0AD-CF48-AAA2-F9B678D35860}"/>
              </a:ext>
            </a:extLst>
          </p:cNvPr>
          <p:cNvSpPr>
            <a:spLocks noGrp="1"/>
          </p:cNvSpPr>
          <p:nvPr>
            <p:ph idx="1"/>
          </p:nvPr>
        </p:nvSpPr>
        <p:spPr>
          <a:xfrm>
            <a:off x="838200" y="3013167"/>
            <a:ext cx="10515600" cy="316379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 xmlns:a16="http://schemas.microsoft.com/office/drawing/2014/main" id="{C1EFB60B-800F-B042-95C2-806B9CFC6D13}"/>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980753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7125B0-3F9E-9646-855F-676436699FCA}"/>
              </a:ext>
            </a:extLst>
          </p:cNvPr>
          <p:cNvSpPr>
            <a:spLocks noGrp="1"/>
          </p:cNvSpPr>
          <p:nvPr>
            <p:ph type="title"/>
          </p:nvPr>
        </p:nvSpPr>
        <p:spPr>
          <a:xfrm>
            <a:off x="831851" y="145719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3D412F3-35CD-4543-9804-EFE2A0F3B044}"/>
              </a:ext>
            </a:extLst>
          </p:cNvPr>
          <p:cNvSpPr>
            <a:spLocks noGrp="1"/>
          </p:cNvSpPr>
          <p:nvPr>
            <p:ph type="body" idx="1"/>
          </p:nvPr>
        </p:nvSpPr>
        <p:spPr>
          <a:xfrm>
            <a:off x="831851" y="432739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 xmlns:a16="http://schemas.microsoft.com/office/drawing/2014/main" id="{308BEFFE-A772-5947-8E60-359EBD61D918}"/>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5539296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D84BDF-CA3E-E74A-90BE-7063D23BFF8E}"/>
              </a:ext>
            </a:extLst>
          </p:cNvPr>
          <p:cNvSpPr>
            <a:spLocks noGrp="1"/>
          </p:cNvSpPr>
          <p:nvPr>
            <p:ph type="title"/>
          </p:nvPr>
        </p:nvSpPr>
        <p:spPr>
          <a:xfrm>
            <a:off x="838200" y="1119915"/>
            <a:ext cx="10515600" cy="1325563"/>
          </a:xfrm>
        </p:spPr>
        <p:txBody>
          <a:bodyPr/>
          <a:lstStyle/>
          <a:p>
            <a:r>
              <a:rPr lang="en-US" dirty="0"/>
              <a:t>Click to edit Master title style</a:t>
            </a:r>
          </a:p>
        </p:txBody>
      </p:sp>
      <p:sp>
        <p:nvSpPr>
          <p:cNvPr id="3" name="Content Placeholder 2">
            <a:extLst>
              <a:ext uri="{FF2B5EF4-FFF2-40B4-BE49-F238E27FC236}">
                <a16:creationId xmlns="" xmlns:a16="http://schemas.microsoft.com/office/drawing/2014/main" id="{E28B7FD2-B34F-AB46-BCCB-2E8F3E69219A}"/>
              </a:ext>
            </a:extLst>
          </p:cNvPr>
          <p:cNvSpPr>
            <a:spLocks noGrp="1"/>
          </p:cNvSpPr>
          <p:nvPr>
            <p:ph sz="half" idx="1"/>
          </p:nvPr>
        </p:nvSpPr>
        <p:spPr>
          <a:xfrm>
            <a:off x="838200" y="2577739"/>
            <a:ext cx="5181600" cy="35992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 xmlns:a16="http://schemas.microsoft.com/office/drawing/2014/main" id="{60FE156B-6C2C-784B-8F5F-7915F45A675F}"/>
              </a:ext>
            </a:extLst>
          </p:cNvPr>
          <p:cNvSpPr>
            <a:spLocks noGrp="1"/>
          </p:cNvSpPr>
          <p:nvPr>
            <p:ph sz="half" idx="2"/>
          </p:nvPr>
        </p:nvSpPr>
        <p:spPr>
          <a:xfrm>
            <a:off x="6172200" y="2577737"/>
            <a:ext cx="5181600" cy="359922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 xmlns:a16="http://schemas.microsoft.com/office/drawing/2014/main" id="{DA3C25C1-FA89-CE40-B183-BF1D4BF8370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9028113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0B1834-F631-4C4B-B577-33B8650ACD21}"/>
              </a:ext>
            </a:extLst>
          </p:cNvPr>
          <p:cNvSpPr>
            <a:spLocks noGrp="1"/>
          </p:cNvSpPr>
          <p:nvPr>
            <p:ph type="title"/>
          </p:nvPr>
        </p:nvSpPr>
        <p:spPr>
          <a:xfrm>
            <a:off x="839788" y="1288235"/>
            <a:ext cx="10515600" cy="1325563"/>
          </a:xfrm>
        </p:spPr>
        <p:txBody>
          <a:bodyPr/>
          <a:lstStyle/>
          <a:p>
            <a:r>
              <a:rPr lang="en-US" dirty="0"/>
              <a:t>Click to edit Master title style</a:t>
            </a:r>
          </a:p>
        </p:txBody>
      </p:sp>
      <p:sp>
        <p:nvSpPr>
          <p:cNvPr id="3" name="Text Placeholder 2">
            <a:extLst>
              <a:ext uri="{FF2B5EF4-FFF2-40B4-BE49-F238E27FC236}">
                <a16:creationId xmlns="" xmlns:a16="http://schemas.microsoft.com/office/drawing/2014/main" id="{2EC5D9C4-9021-D54E-ACEF-2FF4A54B07A2}"/>
              </a:ext>
            </a:extLst>
          </p:cNvPr>
          <p:cNvSpPr>
            <a:spLocks noGrp="1"/>
          </p:cNvSpPr>
          <p:nvPr>
            <p:ph type="body" idx="1"/>
          </p:nvPr>
        </p:nvSpPr>
        <p:spPr>
          <a:xfrm>
            <a:off x="839789" y="2680198"/>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4078CDFA-5A6D-5D47-8A9A-EB1125E9B4BF}"/>
              </a:ext>
            </a:extLst>
          </p:cNvPr>
          <p:cNvSpPr>
            <a:spLocks noGrp="1"/>
          </p:cNvSpPr>
          <p:nvPr>
            <p:ph sz="half" idx="2"/>
          </p:nvPr>
        </p:nvSpPr>
        <p:spPr>
          <a:xfrm>
            <a:off x="839789" y="3570515"/>
            <a:ext cx="5157787" cy="261914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23D810B7-C774-CD4E-9161-8567FEB53041}"/>
              </a:ext>
            </a:extLst>
          </p:cNvPr>
          <p:cNvSpPr>
            <a:spLocks noGrp="1"/>
          </p:cNvSpPr>
          <p:nvPr>
            <p:ph type="body" sz="quarter" idx="3"/>
          </p:nvPr>
        </p:nvSpPr>
        <p:spPr>
          <a:xfrm>
            <a:off x="6172201" y="2680198"/>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C050414-0560-B242-BDB6-00C270C3C5D7}"/>
              </a:ext>
            </a:extLst>
          </p:cNvPr>
          <p:cNvSpPr>
            <a:spLocks noGrp="1"/>
          </p:cNvSpPr>
          <p:nvPr>
            <p:ph sz="quarter" idx="4"/>
          </p:nvPr>
        </p:nvSpPr>
        <p:spPr>
          <a:xfrm>
            <a:off x="6172201" y="3570513"/>
            <a:ext cx="5183188" cy="26191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 xmlns:a16="http://schemas.microsoft.com/office/drawing/2014/main" id="{48CE9D6E-D25B-6944-A016-1979529456FA}"/>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294701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68083B-828F-CF46-9739-426DCD2E33D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 xmlns:a16="http://schemas.microsoft.com/office/drawing/2014/main" id="{8DB988FF-E752-DF49-9DA8-950FEBA0E6CC}"/>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934089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AE4B5C-90C7-B244-9554-EE98A7AE7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F1F66E-8503-564E-A183-8536FC29D803}"/>
              </a:ext>
            </a:extLst>
          </p:cNvPr>
          <p:cNvSpPr>
            <a:spLocks noGrp="1"/>
          </p:cNvSpPr>
          <p:nvPr>
            <p:ph idx="1"/>
          </p:nvPr>
        </p:nvSpPr>
        <p:spPr>
          <a:xfrm>
            <a:off x="5183188" y="2057400"/>
            <a:ext cx="6172200" cy="3803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40379C0-008C-6949-B96C-3AE0B58D08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 xmlns:a16="http://schemas.microsoft.com/office/drawing/2014/main" id="{0E6B83E6-42C4-F642-82A8-389D352A685B}"/>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495686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F9E431-4CD9-984E-94C0-1DBD9C4E9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4F6599D-A9E8-5E41-89B5-6E82321C45C9}"/>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1041597-EBB6-EB41-816C-9CCC3FA349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 xmlns:a16="http://schemas.microsoft.com/office/drawing/2014/main" id="{BC97F5E3-1160-3846-ABD5-0F829A3E2A37}"/>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5225359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ogo with title">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DA5551C-3786-114C-A6CE-26844E394A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10374" y="1865982"/>
            <a:ext cx="4371255" cy="1423533"/>
          </a:xfrm>
          <a:prstGeom prst="rect">
            <a:avLst/>
          </a:prstGeom>
        </p:spPr>
      </p:pic>
      <p:sp>
        <p:nvSpPr>
          <p:cNvPr id="6" name="Title 1">
            <a:extLst>
              <a:ext uri="{FF2B5EF4-FFF2-40B4-BE49-F238E27FC236}">
                <a16:creationId xmlns="" xmlns:a16="http://schemas.microsoft.com/office/drawing/2014/main" id="{E913EEAB-5C9F-8C4B-9405-408F410FE262}"/>
              </a:ext>
            </a:extLst>
          </p:cNvPr>
          <p:cNvSpPr>
            <a:spLocks noGrp="1"/>
          </p:cNvSpPr>
          <p:nvPr>
            <p:ph type="ctrTitle"/>
          </p:nvPr>
        </p:nvSpPr>
        <p:spPr>
          <a:xfrm>
            <a:off x="1271448" y="3399612"/>
            <a:ext cx="9640389" cy="2286724"/>
          </a:xfrm>
        </p:spPr>
        <p:txBody>
          <a:bodyPr anchor="t" anchorCtr="0"/>
          <a:lstStyle>
            <a:lvl1pPr algn="ctr">
              <a:defRPr sz="6000"/>
            </a:lvl1pPr>
          </a:lstStyle>
          <a:p>
            <a:r>
              <a:rPr lang="en-US" dirty="0"/>
              <a:t>Click to edit Master title style</a:t>
            </a:r>
          </a:p>
        </p:txBody>
      </p:sp>
      <p:sp>
        <p:nvSpPr>
          <p:cNvPr id="7" name="Slide Number Placeholder 6">
            <a:extLst>
              <a:ext uri="{FF2B5EF4-FFF2-40B4-BE49-F238E27FC236}">
                <a16:creationId xmlns="" xmlns:a16="http://schemas.microsoft.com/office/drawing/2014/main" id="{0FC518B0-6D1B-1842-97C6-B907847ED13F}"/>
              </a:ext>
            </a:extLst>
          </p:cNvPr>
          <p:cNvSpPr>
            <a:spLocks noGrp="1"/>
          </p:cNvSpPr>
          <p:nvPr>
            <p:ph type="sldNum" sz="quarter" idx="10"/>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253851740"/>
      </p:ext>
    </p:extLst>
  </p:cSld>
  <p:clrMapOvr>
    <a:masterClrMapping/>
  </p:clrMapOvr>
  <p:extLst mod="1">
    <p:ext uri="{DCECCB84-F9BA-43D5-87BE-67443E8EF086}">
      <p15:sldGuideLst xmlns="" xmlns:p15="http://schemas.microsoft.com/office/powerpoint/2012/main">
        <p15:guide id="1" pos="3840" userDrawn="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F317F89-773D-6D45-8C4E-FA9FD08380B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253539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336649-D199-1A40-9C7F-CE5EA17CE601}"/>
              </a:ext>
            </a:extLst>
          </p:cNvPr>
          <p:cNvSpPr>
            <a:spLocks noGrp="1"/>
          </p:cNvSpPr>
          <p:nvPr>
            <p:ph type="ctrTitle"/>
          </p:nvPr>
        </p:nvSpPr>
        <p:spPr>
          <a:xfrm>
            <a:off x="1271448" y="1017355"/>
            <a:ext cx="9640389"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AC14C9D9-850E-C846-BC35-3C25D0D2538A}"/>
              </a:ext>
            </a:extLst>
          </p:cNvPr>
          <p:cNvSpPr>
            <a:spLocks noGrp="1"/>
          </p:cNvSpPr>
          <p:nvPr>
            <p:ph type="subTitle" idx="1"/>
          </p:nvPr>
        </p:nvSpPr>
        <p:spPr>
          <a:xfrm>
            <a:off x="1524000" y="3497030"/>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 xmlns:a16="http://schemas.microsoft.com/office/drawing/2014/main" id="{69317023-9550-AF49-B27F-3EBA561CA901}"/>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92108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9E431-4CD9-984E-94C0-1DBD9C4E9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F6599D-A9E8-5E41-89B5-6E82321C45C9}"/>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1041597-EBB6-EB41-816C-9CCC3FA349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BC97F5E3-1160-3846-ABD5-0F829A3E2A37}"/>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10724183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E555E8-DF24-CE48-B4DA-E55FBC4F0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EC88775-A0AD-CF48-AAA2-F9B678D35860}"/>
              </a:ext>
            </a:extLst>
          </p:cNvPr>
          <p:cNvSpPr>
            <a:spLocks noGrp="1"/>
          </p:cNvSpPr>
          <p:nvPr>
            <p:ph idx="1"/>
          </p:nvPr>
        </p:nvSpPr>
        <p:spPr>
          <a:xfrm>
            <a:off x="838200" y="2296633"/>
            <a:ext cx="10515600" cy="388033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 xmlns:a16="http://schemas.microsoft.com/office/drawing/2014/main" id="{C1EFB60B-800F-B042-95C2-806B9CFC6D13}"/>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5871229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7125B0-3F9E-9646-855F-676436699FCA}"/>
              </a:ext>
            </a:extLst>
          </p:cNvPr>
          <p:cNvSpPr>
            <a:spLocks noGrp="1"/>
          </p:cNvSpPr>
          <p:nvPr>
            <p:ph type="title"/>
          </p:nvPr>
        </p:nvSpPr>
        <p:spPr>
          <a:xfrm>
            <a:off x="831851" y="59595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3D412F3-35CD-4543-9804-EFE2A0F3B044}"/>
              </a:ext>
            </a:extLst>
          </p:cNvPr>
          <p:cNvSpPr>
            <a:spLocks noGrp="1"/>
          </p:cNvSpPr>
          <p:nvPr>
            <p:ph type="body" idx="1"/>
          </p:nvPr>
        </p:nvSpPr>
        <p:spPr>
          <a:xfrm>
            <a:off x="831851" y="346615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 xmlns:a16="http://schemas.microsoft.com/office/drawing/2014/main" id="{308BEFFE-A772-5947-8E60-359EBD61D918}"/>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971128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D84BDF-CA3E-E74A-90BE-7063D23BFF8E}"/>
              </a:ext>
            </a:extLst>
          </p:cNvPr>
          <p:cNvSpPr>
            <a:spLocks noGrp="1"/>
          </p:cNvSpPr>
          <p:nvPr>
            <p:ph type="title"/>
          </p:nvPr>
        </p:nvSpPr>
        <p:spPr>
          <a:xfrm>
            <a:off x="838200" y="555173"/>
            <a:ext cx="10515600" cy="1325563"/>
          </a:xfrm>
        </p:spPr>
        <p:txBody>
          <a:bodyPr/>
          <a:lstStyle/>
          <a:p>
            <a:r>
              <a:rPr lang="en-US" dirty="0"/>
              <a:t>Click to edit Master title style</a:t>
            </a:r>
          </a:p>
        </p:txBody>
      </p:sp>
      <p:sp>
        <p:nvSpPr>
          <p:cNvPr id="3" name="Content Placeholder 2">
            <a:extLst>
              <a:ext uri="{FF2B5EF4-FFF2-40B4-BE49-F238E27FC236}">
                <a16:creationId xmlns="" xmlns:a16="http://schemas.microsoft.com/office/drawing/2014/main" id="{E28B7FD2-B34F-AB46-BCCB-2E8F3E69219A}"/>
              </a:ext>
            </a:extLst>
          </p:cNvPr>
          <p:cNvSpPr>
            <a:spLocks noGrp="1"/>
          </p:cNvSpPr>
          <p:nvPr>
            <p:ph sz="half" idx="1"/>
          </p:nvPr>
        </p:nvSpPr>
        <p:spPr>
          <a:xfrm>
            <a:off x="838200" y="1988289"/>
            <a:ext cx="5181600" cy="4188674"/>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 xmlns:a16="http://schemas.microsoft.com/office/drawing/2014/main" id="{60FE156B-6C2C-784B-8F5F-7915F45A675F}"/>
              </a:ext>
            </a:extLst>
          </p:cNvPr>
          <p:cNvSpPr>
            <a:spLocks noGrp="1"/>
          </p:cNvSpPr>
          <p:nvPr>
            <p:ph sz="half" idx="2"/>
          </p:nvPr>
        </p:nvSpPr>
        <p:spPr>
          <a:xfrm>
            <a:off x="6172200" y="1988289"/>
            <a:ext cx="5181600" cy="4188674"/>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 xmlns:a16="http://schemas.microsoft.com/office/drawing/2014/main" id="{DA3C25C1-FA89-CE40-B183-BF1D4BF8370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75531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0B1834-F631-4C4B-B577-33B8650ACD21}"/>
              </a:ext>
            </a:extLst>
          </p:cNvPr>
          <p:cNvSpPr>
            <a:spLocks noGrp="1"/>
          </p:cNvSpPr>
          <p:nvPr>
            <p:ph type="title"/>
          </p:nvPr>
        </p:nvSpPr>
        <p:spPr>
          <a:xfrm>
            <a:off x="839788" y="595301"/>
            <a:ext cx="10515600" cy="1325563"/>
          </a:xfrm>
        </p:spPr>
        <p:txBody>
          <a:bodyPr/>
          <a:lstStyle/>
          <a:p>
            <a:r>
              <a:rPr lang="en-US" dirty="0"/>
              <a:t>Click to edit Master title style</a:t>
            </a:r>
          </a:p>
        </p:txBody>
      </p:sp>
      <p:sp>
        <p:nvSpPr>
          <p:cNvPr id="3" name="Text Placeholder 2">
            <a:extLst>
              <a:ext uri="{FF2B5EF4-FFF2-40B4-BE49-F238E27FC236}">
                <a16:creationId xmlns="" xmlns:a16="http://schemas.microsoft.com/office/drawing/2014/main" id="{2EC5D9C4-9021-D54E-ACEF-2FF4A54B07A2}"/>
              </a:ext>
            </a:extLst>
          </p:cNvPr>
          <p:cNvSpPr>
            <a:spLocks noGrp="1"/>
          </p:cNvSpPr>
          <p:nvPr>
            <p:ph type="body" idx="1"/>
          </p:nvPr>
        </p:nvSpPr>
        <p:spPr>
          <a:xfrm>
            <a:off x="839789" y="1988032"/>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4078CDFA-5A6D-5D47-8A9A-EB1125E9B4BF}"/>
              </a:ext>
            </a:extLst>
          </p:cNvPr>
          <p:cNvSpPr>
            <a:spLocks noGrp="1"/>
          </p:cNvSpPr>
          <p:nvPr>
            <p:ph sz="half" idx="2"/>
          </p:nvPr>
        </p:nvSpPr>
        <p:spPr>
          <a:xfrm>
            <a:off x="839789" y="2879115"/>
            <a:ext cx="5157787" cy="331054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23D810B7-C774-CD4E-9161-8567FEB53041}"/>
              </a:ext>
            </a:extLst>
          </p:cNvPr>
          <p:cNvSpPr>
            <a:spLocks noGrp="1"/>
          </p:cNvSpPr>
          <p:nvPr>
            <p:ph type="body" sz="quarter" idx="3"/>
          </p:nvPr>
        </p:nvSpPr>
        <p:spPr>
          <a:xfrm>
            <a:off x="6172201" y="1988032"/>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C050414-0560-B242-BDB6-00C270C3C5D7}"/>
              </a:ext>
            </a:extLst>
          </p:cNvPr>
          <p:cNvSpPr>
            <a:spLocks noGrp="1"/>
          </p:cNvSpPr>
          <p:nvPr>
            <p:ph sz="quarter" idx="4"/>
          </p:nvPr>
        </p:nvSpPr>
        <p:spPr>
          <a:xfrm>
            <a:off x="6172201" y="2879116"/>
            <a:ext cx="5183188" cy="331054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 xmlns:a16="http://schemas.microsoft.com/office/drawing/2014/main" id="{48CE9D6E-D25B-6944-A016-1979529456FA}"/>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9363723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68083B-828F-CF46-9739-426DCD2E33D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 xmlns:a16="http://schemas.microsoft.com/office/drawing/2014/main" id="{8DB988FF-E752-DF49-9DA8-950FEBA0E6CC}"/>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3108821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AE4B5C-90C7-B244-9554-EE98A7AE7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F1F66E-8503-564E-A183-8536FC29D803}"/>
              </a:ext>
            </a:extLst>
          </p:cNvPr>
          <p:cNvSpPr>
            <a:spLocks noGrp="1"/>
          </p:cNvSpPr>
          <p:nvPr>
            <p:ph idx="1"/>
          </p:nvPr>
        </p:nvSpPr>
        <p:spPr>
          <a:xfrm>
            <a:off x="5183188" y="2057400"/>
            <a:ext cx="6172200" cy="3803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40379C0-008C-6949-B96C-3AE0B58D08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 xmlns:a16="http://schemas.microsoft.com/office/drawing/2014/main" id="{0E6B83E6-42C4-F642-82A8-389D352A685B}"/>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1301283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F9E431-4CD9-984E-94C0-1DBD9C4E9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4F6599D-A9E8-5E41-89B5-6E82321C45C9}"/>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1041597-EBB6-EB41-816C-9CCC3FA349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 xmlns:a16="http://schemas.microsoft.com/office/drawing/2014/main" id="{BC97F5E3-1160-3846-ABD5-0F829A3E2A37}"/>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7746911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6400800" y="5562600"/>
            <a:ext cx="53848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400801" y="6425641"/>
            <a:ext cx="1643529" cy="365125"/>
          </a:xfrm>
        </p:spPr>
        <p:txBody>
          <a:bodyPr/>
          <a:lstStyle>
            <a:lvl1pPr algn="l">
              <a:defRPr/>
            </a:lvl1p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a:xfrm>
            <a:off x="8414871" y="6425641"/>
            <a:ext cx="3490259" cy="365125"/>
          </a:xfrm>
        </p:spPr>
        <p:txBody>
          <a:bodyPr/>
          <a:lstStyle>
            <a:lvl1pPr algn="r">
              <a:defRPr/>
            </a:lvl1pPr>
          </a:lstStyle>
          <a:p>
            <a:endParaRPr lang="en-US" dirty="0">
              <a:solidFill>
                <a:prstClr val="black">
                  <a:lumMod val="65000"/>
                  <a:lumOff val="35000"/>
                </a:prstClr>
              </a:solidFill>
            </a:endParaRPr>
          </a:p>
        </p:txBody>
      </p:sp>
      <p:sp>
        <p:nvSpPr>
          <p:cNvPr id="7" name="Rectangle 6"/>
          <p:cNvSpPr/>
          <p:nvPr/>
        </p:nvSpPr>
        <p:spPr>
          <a:xfrm>
            <a:off x="376767" y="228600"/>
            <a:ext cx="5647267"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0" name="Rectangle 9"/>
          <p:cNvSpPr/>
          <p:nvPr/>
        </p:nvSpPr>
        <p:spPr>
          <a:xfrm>
            <a:off x="6165851" y="237744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5" name="TextBox 14"/>
          <p:cNvSpPr txBox="1"/>
          <p:nvPr/>
        </p:nvSpPr>
        <p:spPr>
          <a:xfrm>
            <a:off x="566522" y="174813"/>
            <a:ext cx="551079" cy="830997"/>
          </a:xfrm>
          <a:prstGeom prst="rect">
            <a:avLst/>
          </a:prstGeom>
          <a:noFill/>
        </p:spPr>
        <p:txBody>
          <a:bodyPr wrap="square" lIns="0" tIns="0" rIns="0" bIns="0" rtlCol="0">
            <a:spAutoFit/>
          </a:bodyPr>
          <a:lstStyle/>
          <a:p>
            <a:r>
              <a:rPr sz="5400" b="1">
                <a:solidFill>
                  <a:srgbClr val="663366">
                    <a:lumMod val="60000"/>
                    <a:lumOff val="40000"/>
                  </a:srgbClr>
                </a:solidFill>
              </a:rPr>
              <a:t>+</a:t>
            </a:r>
          </a:p>
        </p:txBody>
      </p:sp>
      <p:sp>
        <p:nvSpPr>
          <p:cNvPr id="11" name="Rectangle 10"/>
          <p:cNvSpPr/>
          <p:nvPr/>
        </p:nvSpPr>
        <p:spPr>
          <a:xfrm>
            <a:off x="6165851" y="228600"/>
            <a:ext cx="27432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2" name="Rectangle 11"/>
          <p:cNvSpPr/>
          <p:nvPr/>
        </p:nvSpPr>
        <p:spPr>
          <a:xfrm>
            <a:off x="9069917" y="237744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extLst>
      <p:ext uri="{BB962C8B-B14F-4D97-AF65-F5344CB8AC3E}">
        <p14:creationId xmlns:p14="http://schemas.microsoft.com/office/powerpoint/2010/main" val="17368295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r>
              <a:rPr sz="3600" b="1">
                <a:solidFill>
                  <a:srgbClr val="663366">
                    <a:lumMod val="60000"/>
                    <a:lumOff val="40000"/>
                  </a:srgbClr>
                </a:solidFill>
              </a:rPr>
              <a:t>+</a:t>
            </a:r>
          </a:p>
        </p:txBody>
      </p:sp>
      <p:sp>
        <p:nvSpPr>
          <p:cNvPr id="10" name="Rectangle 9"/>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extLst>
      <p:ext uri="{BB962C8B-B14F-4D97-AF65-F5344CB8AC3E}">
        <p14:creationId xmlns:p14="http://schemas.microsoft.com/office/powerpoint/2010/main" val="26400685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664633" y="134471"/>
            <a:ext cx="10075084"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r>
              <a:rPr sz="3600" b="1">
                <a:solidFill>
                  <a:srgbClr val="663366">
                    <a:lumMod val="60000"/>
                    <a:lumOff val="40000"/>
                  </a:srgbClr>
                </a:solidFill>
              </a:rPr>
              <a:t>+</a:t>
            </a: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2763663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with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DA5551C-3786-114C-A6CE-26844E394AD7}"/>
              </a:ext>
            </a:extLst>
          </p:cNvPr>
          <p:cNvPicPr>
            <a:picLocks noChangeAspect="1"/>
          </p:cNvPicPr>
          <p:nvPr userDrawn="1"/>
        </p:nvPicPr>
        <p:blipFill>
          <a:blip r:embed="rId2"/>
          <a:stretch>
            <a:fillRect/>
          </a:stretch>
        </p:blipFill>
        <p:spPr>
          <a:xfrm>
            <a:off x="3910374" y="2068000"/>
            <a:ext cx="4371255" cy="1423533"/>
          </a:xfrm>
          <a:prstGeom prst="rect">
            <a:avLst/>
          </a:prstGeom>
        </p:spPr>
      </p:pic>
      <p:sp>
        <p:nvSpPr>
          <p:cNvPr id="6" name="Title 1">
            <a:extLst>
              <a:ext uri="{FF2B5EF4-FFF2-40B4-BE49-F238E27FC236}">
                <a16:creationId xmlns:a16="http://schemas.microsoft.com/office/drawing/2014/main" xmlns="" id="{E913EEAB-5C9F-8C4B-9405-408F410FE262}"/>
              </a:ext>
            </a:extLst>
          </p:cNvPr>
          <p:cNvSpPr>
            <a:spLocks noGrp="1"/>
          </p:cNvSpPr>
          <p:nvPr>
            <p:ph type="ctrTitle"/>
          </p:nvPr>
        </p:nvSpPr>
        <p:spPr>
          <a:xfrm>
            <a:off x="1271448" y="3601630"/>
            <a:ext cx="9640389" cy="2286724"/>
          </a:xfrm>
        </p:spPr>
        <p:txBody>
          <a:bodyPr anchor="t" anchorCtr="0"/>
          <a:lstStyle>
            <a:lvl1pPr algn="ctr">
              <a:defRPr sz="6000"/>
            </a:lvl1pPr>
          </a:lstStyle>
          <a:p>
            <a:r>
              <a:rPr lang="en-US" dirty="0"/>
              <a:t>Click to edit Master title style</a:t>
            </a:r>
          </a:p>
        </p:txBody>
      </p:sp>
      <p:sp>
        <p:nvSpPr>
          <p:cNvPr id="7" name="Slide Number Placeholder 6">
            <a:extLst>
              <a:ext uri="{FF2B5EF4-FFF2-40B4-BE49-F238E27FC236}">
                <a16:creationId xmlns:a16="http://schemas.microsoft.com/office/drawing/2014/main" xmlns="" id="{0FC518B0-6D1B-1842-97C6-B907847ED13F}"/>
              </a:ext>
            </a:extLst>
          </p:cNvPr>
          <p:cNvSpPr>
            <a:spLocks noGrp="1"/>
          </p:cNvSpPr>
          <p:nvPr>
            <p:ph type="sldNum" sz="quarter" idx="10"/>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3560980323"/>
      </p:ext>
    </p:extLst>
  </p:cSld>
  <p:clrMapOvr>
    <a:masterClrMapping/>
  </p:clrMapOvr>
  <p:extLst mod="1">
    <p:ext uri="{DCECCB84-F9BA-43D5-87BE-67443E8EF086}">
      <p15:sldGuideLst xmlns:p15="http://schemas.microsoft.com/office/powerpoint/2012/main" xmlns="">
        <p15:guide id="1"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6400800" y="5562600"/>
            <a:ext cx="53848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400801" y="6425641"/>
            <a:ext cx="1643529" cy="365125"/>
          </a:xfrm>
        </p:spPr>
        <p:txBody>
          <a:bodyPr/>
          <a:lstStyle>
            <a:lvl1pPr algn="l">
              <a:defRPr/>
            </a:lvl1p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a:xfrm>
            <a:off x="8414871" y="6425641"/>
            <a:ext cx="3490259" cy="365125"/>
          </a:xfrm>
        </p:spPr>
        <p:txBody>
          <a:bodyPr/>
          <a:lstStyle>
            <a:lvl1pPr algn="r">
              <a:defRPr/>
            </a:lvl1pPr>
          </a:lstStyle>
          <a:p>
            <a:endParaRPr lang="en-US" dirty="0">
              <a:solidFill>
                <a:prstClr val="black">
                  <a:lumMod val="65000"/>
                  <a:lumOff val="35000"/>
                </a:prstClr>
              </a:solidFill>
            </a:endParaRPr>
          </a:p>
        </p:txBody>
      </p:sp>
      <p:sp>
        <p:nvSpPr>
          <p:cNvPr id="7" name="Rectangle 6"/>
          <p:cNvSpPr/>
          <p:nvPr/>
        </p:nvSpPr>
        <p:spPr>
          <a:xfrm>
            <a:off x="376767" y="228600"/>
            <a:ext cx="5647267"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0" name="Rectangle 9"/>
          <p:cNvSpPr/>
          <p:nvPr/>
        </p:nvSpPr>
        <p:spPr>
          <a:xfrm>
            <a:off x="6165851" y="237744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3" name="Picture Placeholder 12"/>
          <p:cNvSpPr>
            <a:spLocks noGrp="1"/>
          </p:cNvSpPr>
          <p:nvPr>
            <p:ph type="pic" sz="quarter" idx="12"/>
          </p:nvPr>
        </p:nvSpPr>
        <p:spPr>
          <a:xfrm>
            <a:off x="6165851" y="228600"/>
            <a:ext cx="2743200" cy="2039112"/>
          </a:xfrm>
        </p:spPr>
        <p:txBody>
          <a:bodyPr/>
          <a:lstStyle>
            <a:lvl1pPr>
              <a:buNone/>
              <a:defRPr/>
            </a:lvl1pPr>
          </a:lstStyle>
          <a:p>
            <a:r>
              <a:rPr lang="en-US" dirty="0" smtClean="0"/>
              <a:t>Drag picture to placeholder or click icon to add</a:t>
            </a:r>
            <a:endParaRPr dirty="0"/>
          </a:p>
        </p:txBody>
      </p:sp>
      <p:sp>
        <p:nvSpPr>
          <p:cNvPr id="14" name="Picture Placeholder 12"/>
          <p:cNvSpPr>
            <a:spLocks noGrp="1"/>
          </p:cNvSpPr>
          <p:nvPr>
            <p:ph type="pic" sz="quarter" idx="13"/>
          </p:nvPr>
        </p:nvSpPr>
        <p:spPr>
          <a:xfrm>
            <a:off x="9069917" y="2377440"/>
            <a:ext cx="2743200" cy="2039112"/>
          </a:xfrm>
        </p:spPr>
        <p:txBody>
          <a:bodyPr/>
          <a:lstStyle>
            <a:lvl1pPr>
              <a:buNone/>
              <a:defRPr/>
            </a:lvl1pPr>
          </a:lstStyle>
          <a:p>
            <a:r>
              <a:rPr lang="en-US" dirty="0" smtClean="0"/>
              <a:t>Drag picture to placeholder or click icon to add</a:t>
            </a:r>
            <a:endParaRPr dirty="0"/>
          </a:p>
        </p:txBody>
      </p:sp>
      <p:sp>
        <p:nvSpPr>
          <p:cNvPr id="16" name="Text Placeholder 3"/>
          <p:cNvSpPr>
            <a:spLocks noGrp="1"/>
          </p:cNvSpPr>
          <p:nvPr>
            <p:ph type="body" sz="half" idx="2"/>
          </p:nvPr>
        </p:nvSpPr>
        <p:spPr>
          <a:xfrm>
            <a:off x="1143000" y="1779495"/>
            <a:ext cx="41148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566522" y="174813"/>
            <a:ext cx="551079" cy="830997"/>
          </a:xfrm>
          <a:prstGeom prst="rect">
            <a:avLst/>
          </a:prstGeom>
          <a:noFill/>
        </p:spPr>
        <p:txBody>
          <a:bodyPr wrap="square" lIns="0" tIns="0" rIns="0" bIns="0" rtlCol="0">
            <a:spAutoFit/>
          </a:bodyPr>
          <a:lstStyle/>
          <a:p>
            <a:r>
              <a:rPr sz="5400" b="1">
                <a:solidFill>
                  <a:srgbClr val="663366">
                    <a:lumMod val="60000"/>
                    <a:lumOff val="40000"/>
                  </a:srgbClr>
                </a:solidFill>
              </a:rPr>
              <a:t>+</a:t>
            </a:r>
          </a:p>
        </p:txBody>
      </p:sp>
    </p:spTree>
    <p:extLst>
      <p:ext uri="{BB962C8B-B14F-4D97-AF65-F5344CB8AC3E}">
        <p14:creationId xmlns:p14="http://schemas.microsoft.com/office/powerpoint/2010/main" val="42682474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878543" y="228600"/>
            <a:ext cx="1093457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3048000" y="3124201"/>
            <a:ext cx="75184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3048000" y="4495801"/>
            <a:ext cx="75184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78541" y="6248775"/>
            <a:ext cx="1966259" cy="365125"/>
          </a:xfrm>
        </p:spPr>
        <p:txBody>
          <a:bodyPr/>
          <a:lstStyle>
            <a:lvl1pPr algn="l">
              <a:defRPr>
                <a:solidFill>
                  <a:schemeClr val="bg1"/>
                </a:solidFill>
              </a:defRPr>
            </a:lvl1pPr>
          </a:lstStyle>
          <a:p>
            <a:fld id="{D728701E-CAF4-4159-9B3E-41C86DFFA30D}" type="datetimeFigureOut">
              <a:rPr lang="en-US" smtClean="0">
                <a:solidFill>
                  <a:prstClr val="white"/>
                </a:solidFill>
              </a:rPr>
              <a:pPr/>
              <a:t>11/2/2018</a:t>
            </a:fld>
            <a:endParaRPr lang="en-US" dirty="0">
              <a:solidFill>
                <a:prstClr val="white"/>
              </a:solidFill>
            </a:endParaRPr>
          </a:p>
        </p:txBody>
      </p:sp>
      <p:sp>
        <p:nvSpPr>
          <p:cNvPr id="5" name="Footer Placeholder 4"/>
          <p:cNvSpPr>
            <a:spLocks noGrp="1"/>
          </p:cNvSpPr>
          <p:nvPr>
            <p:ph type="ftr" sz="quarter" idx="11"/>
          </p:nvPr>
        </p:nvSpPr>
        <p:spPr>
          <a:xfrm>
            <a:off x="3048000" y="6248775"/>
            <a:ext cx="7518400" cy="365125"/>
          </a:xfrm>
        </p:spPr>
        <p:txBody>
          <a:bodyPr/>
          <a:lstStyle>
            <a:lvl1pPr>
              <a:defRPr>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12"/>
          </p:nvPr>
        </p:nvSpPr>
        <p:spPr>
          <a:xfrm>
            <a:off x="11074400" y="6248775"/>
            <a:ext cx="738717" cy="365125"/>
          </a:xfrm>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8" name="TextBox 7"/>
          <p:cNvSpPr txBox="1"/>
          <p:nvPr/>
        </p:nvSpPr>
        <p:spPr>
          <a:xfrm>
            <a:off x="2671483" y="3110755"/>
            <a:ext cx="347879" cy="615553"/>
          </a:xfrm>
          <a:prstGeom prst="rect">
            <a:avLst/>
          </a:prstGeom>
          <a:noFill/>
        </p:spPr>
        <p:txBody>
          <a:bodyPr wrap="square" lIns="0" tIns="0" rIns="0" bIns="0" rtlCol="0">
            <a:spAutoFit/>
          </a:bodyPr>
          <a:lstStyle/>
          <a:p>
            <a:r>
              <a:rPr sz="4000" b="1">
                <a:solidFill>
                  <a:srgbClr val="663366">
                    <a:lumMod val="60000"/>
                    <a:lumOff val="40000"/>
                  </a:srgbClr>
                </a:solidFill>
              </a:rPr>
              <a:t>+</a:t>
            </a:r>
          </a:p>
        </p:txBody>
      </p:sp>
      <p:sp>
        <p:nvSpPr>
          <p:cNvPr id="9" name="Rectangle 8"/>
          <p:cNvSpPr/>
          <p:nvPr/>
        </p:nvSpPr>
        <p:spPr>
          <a:xfrm>
            <a:off x="381001" y="228600"/>
            <a:ext cx="283633"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extLst>
      <p:ext uri="{BB962C8B-B14F-4D97-AF65-F5344CB8AC3E}">
        <p14:creationId xmlns:p14="http://schemas.microsoft.com/office/powerpoint/2010/main" val="2048913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r>
              <a:rPr sz="3600" b="1">
                <a:solidFill>
                  <a:srgbClr val="663366">
                    <a:lumMod val="60000"/>
                    <a:lumOff val="40000"/>
                  </a:srgb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521844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2" name="TextBox 11"/>
          <p:cNvSpPr txBox="1"/>
          <p:nvPr/>
        </p:nvSpPr>
        <p:spPr>
          <a:xfrm>
            <a:off x="297581" y="228600"/>
            <a:ext cx="347879" cy="553998"/>
          </a:xfrm>
          <a:prstGeom prst="rect">
            <a:avLst/>
          </a:prstGeom>
          <a:noFill/>
        </p:spPr>
        <p:txBody>
          <a:bodyPr wrap="square" lIns="0" tIns="0" rIns="0" bIns="0" rtlCol="0">
            <a:spAutoFit/>
          </a:bodyPr>
          <a:lstStyle/>
          <a:p>
            <a:r>
              <a:rPr sz="3600" b="1">
                <a:solidFill>
                  <a:srgbClr val="663366">
                    <a:lumMod val="60000"/>
                    <a:lumOff val="40000"/>
                  </a:srgb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663388"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5866504"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3" name="Text Placeholder 2"/>
          <p:cNvSpPr>
            <a:spLocks noGrp="1"/>
          </p:cNvSpPr>
          <p:nvPr>
            <p:ph type="body" idx="1"/>
          </p:nvPr>
        </p:nvSpPr>
        <p:spPr>
          <a:xfrm>
            <a:off x="663388" y="2070848"/>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5866504" y="2070848"/>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18166765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97581" y="228600"/>
            <a:ext cx="347879" cy="553998"/>
          </a:xfrm>
          <a:prstGeom prst="rect">
            <a:avLst/>
          </a:prstGeom>
          <a:noFill/>
        </p:spPr>
        <p:txBody>
          <a:bodyPr wrap="square" lIns="0" tIns="0" rIns="0" bIns="0" rtlCol="0">
            <a:spAutoFit/>
          </a:bodyPr>
          <a:lstStyle/>
          <a:p>
            <a:r>
              <a:rPr sz="3600" b="1">
                <a:solidFill>
                  <a:srgbClr val="663366">
                    <a:lumMod val="60000"/>
                    <a:lumOff val="40000"/>
                  </a:srgb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64690" y="1985963"/>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13" name="Content Placeholder 2"/>
          <p:cNvSpPr>
            <a:spLocks noGrp="1"/>
          </p:cNvSpPr>
          <p:nvPr>
            <p:ph sz="half" idx="14"/>
          </p:nvPr>
        </p:nvSpPr>
        <p:spPr>
          <a:xfrm>
            <a:off x="664690" y="4164965"/>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5" name="Slide Number Placeholder 6"/>
          <p:cNvSpPr>
            <a:spLocks noGrp="1"/>
          </p:cNvSpPr>
          <p:nvPr>
            <p:ph type="sldNum" sz="quarter" idx="12"/>
          </p:nvPr>
        </p:nvSpPr>
        <p:spPr>
          <a:xfrm>
            <a:off x="11074400" y="242235"/>
            <a:ext cx="738717" cy="365125"/>
          </a:xfrm>
        </p:spPr>
        <p:txBody>
          <a:bodyPr/>
          <a:lstStyle/>
          <a:p>
            <a:fld id="{162F1D00-BD13-4404-86B0-79703945A0A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368203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r>
              <a:rPr sz="3600" b="1">
                <a:solidFill>
                  <a:srgbClr val="663366">
                    <a:lumMod val="60000"/>
                    <a:lumOff val="40000"/>
                  </a:srgb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11" name="Content Placeholder 2"/>
          <p:cNvSpPr>
            <a:spLocks noGrp="1"/>
          </p:cNvSpPr>
          <p:nvPr>
            <p:ph sz="half" idx="15"/>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9428546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r>
              <a:rPr sz="3600" b="1">
                <a:solidFill>
                  <a:srgbClr val="663366">
                    <a:lumMod val="60000"/>
                    <a:lumOff val="40000"/>
                  </a:srgb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sz="half" idx="17"/>
          </p:nvPr>
        </p:nvSpPr>
        <p:spPr>
          <a:xfrm>
            <a:off x="670561" y="1985963"/>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670561" y="4164965"/>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5577844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TextBox 7"/>
          <p:cNvSpPr txBox="1"/>
          <p:nvPr/>
        </p:nvSpPr>
        <p:spPr>
          <a:xfrm>
            <a:off x="297581" y="228600"/>
            <a:ext cx="347879" cy="553998"/>
          </a:xfrm>
          <a:prstGeom prst="rect">
            <a:avLst/>
          </a:prstGeom>
          <a:noFill/>
        </p:spPr>
        <p:txBody>
          <a:bodyPr wrap="square" lIns="0" tIns="0" rIns="0" bIns="0" rtlCol="0">
            <a:spAutoFit/>
          </a:bodyPr>
          <a:lstStyle/>
          <a:p>
            <a:r>
              <a:rPr sz="3600" b="1">
                <a:solidFill>
                  <a:srgbClr val="663366">
                    <a:lumMod val="60000"/>
                    <a:lumOff val="40000"/>
                  </a:srgb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868663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Date Placeholder 1"/>
          <p:cNvSpPr>
            <a:spLocks noGrp="1"/>
          </p:cNvSpPr>
          <p:nvPr>
            <p:ph type="dt" sz="half" idx="10"/>
          </p:nvPr>
        </p:nvSpPr>
        <p:spPr/>
        <p:txBody>
          <a:body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794000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76768" y="228600"/>
            <a:ext cx="460163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507407" y="2571750"/>
            <a:ext cx="4340352"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5558368" y="273051"/>
            <a:ext cx="6129865"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08124" y="3733801"/>
            <a:ext cx="4340352"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855200" y="6423586"/>
            <a:ext cx="2049929" cy="365125"/>
          </a:xfrm>
        </p:spPr>
        <p:txBody>
          <a:body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5145741" y="6423586"/>
            <a:ext cx="4422588" cy="365125"/>
          </a:xfrm>
        </p:spPr>
        <p:txBody>
          <a:bodyPr/>
          <a:lstStyle/>
          <a:p>
            <a:endParaRPr lang="en-US" dirty="0">
              <a:solidFill>
                <a:prstClr val="black">
                  <a:lumMod val="65000"/>
                  <a:lumOff val="35000"/>
                </a:prstClr>
              </a:solidFill>
            </a:endParaRPr>
          </a:p>
        </p:txBody>
      </p:sp>
      <p:sp>
        <p:nvSpPr>
          <p:cNvPr id="9" name="TextBox 8"/>
          <p:cNvSpPr txBox="1"/>
          <p:nvPr/>
        </p:nvSpPr>
        <p:spPr>
          <a:xfrm>
            <a:off x="566522" y="174813"/>
            <a:ext cx="551079" cy="830997"/>
          </a:xfrm>
          <a:prstGeom prst="rect">
            <a:avLst/>
          </a:prstGeom>
          <a:noFill/>
        </p:spPr>
        <p:txBody>
          <a:bodyPr wrap="square" lIns="0" tIns="0" rIns="0" bIns="0" rtlCol="0">
            <a:spAutoFit/>
          </a:bodyPr>
          <a:lstStyle/>
          <a:p>
            <a:r>
              <a:rPr sz="5400" b="1">
                <a:solidFill>
                  <a:srgbClr val="663366">
                    <a:lumMod val="60000"/>
                    <a:lumOff val="40000"/>
                  </a:srgbClr>
                </a:solidFill>
              </a:rPr>
              <a:t>+</a:t>
            </a:r>
          </a:p>
        </p:txBody>
      </p:sp>
    </p:spTree>
    <p:extLst>
      <p:ext uri="{BB962C8B-B14F-4D97-AF65-F5344CB8AC3E}">
        <p14:creationId xmlns:p14="http://schemas.microsoft.com/office/powerpoint/2010/main" val="119300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F317F89-773D-6D45-8C4E-FA9FD08380B0}"/>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21739475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5559205" y="3124200"/>
            <a:ext cx="5197696"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370541" y="228600"/>
            <a:ext cx="4614211"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5559205" y="3995737"/>
            <a:ext cx="5197696"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855200" y="6423586"/>
            <a:ext cx="2049929" cy="365125"/>
          </a:xfrm>
        </p:spPr>
        <p:txBody>
          <a:body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5588000" y="6423586"/>
            <a:ext cx="4006851" cy="365125"/>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10" name="TextBox 9"/>
          <p:cNvSpPr txBox="1"/>
          <p:nvPr/>
        </p:nvSpPr>
        <p:spPr>
          <a:xfrm>
            <a:off x="5320147" y="3370730"/>
            <a:ext cx="294091" cy="369332"/>
          </a:xfrm>
          <a:prstGeom prst="rect">
            <a:avLst/>
          </a:prstGeom>
          <a:noFill/>
        </p:spPr>
        <p:txBody>
          <a:bodyPr wrap="square" lIns="0" tIns="0" rIns="0" bIns="0" rtlCol="0">
            <a:spAutoFit/>
          </a:bodyPr>
          <a:lstStyle/>
          <a:p>
            <a:r>
              <a:rPr sz="2400" b="1">
                <a:solidFill>
                  <a:srgbClr val="663366">
                    <a:lumMod val="60000"/>
                    <a:lumOff val="40000"/>
                  </a:srgbClr>
                </a:solidFill>
              </a:rPr>
              <a:t>+ </a:t>
            </a:r>
          </a:p>
        </p:txBody>
      </p:sp>
    </p:spTree>
    <p:extLst>
      <p:ext uri="{BB962C8B-B14F-4D97-AF65-F5344CB8AC3E}">
        <p14:creationId xmlns:p14="http://schemas.microsoft.com/office/powerpoint/2010/main" val="5984832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1" y="4424082"/>
            <a:ext cx="8254876"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370541"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675341" y="5257800"/>
            <a:ext cx="8254876"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0" name="TextBox 9"/>
          <p:cNvSpPr txBox="1"/>
          <p:nvPr/>
        </p:nvSpPr>
        <p:spPr>
          <a:xfrm>
            <a:off x="436283" y="4632792"/>
            <a:ext cx="294091" cy="369332"/>
          </a:xfrm>
          <a:prstGeom prst="rect">
            <a:avLst/>
          </a:prstGeom>
          <a:noFill/>
        </p:spPr>
        <p:txBody>
          <a:bodyPr wrap="square" lIns="0" tIns="0" rIns="0" bIns="0" rtlCol="0">
            <a:spAutoFit/>
          </a:bodyPr>
          <a:lstStyle/>
          <a:p>
            <a:r>
              <a:rPr sz="2400" b="1">
                <a:solidFill>
                  <a:srgbClr val="663366">
                    <a:lumMod val="60000"/>
                    <a:lumOff val="40000"/>
                  </a:srgbClr>
                </a:solidFill>
              </a:rPr>
              <a:t>+ </a:t>
            </a:r>
          </a:p>
        </p:txBody>
      </p:sp>
    </p:spTree>
    <p:extLst>
      <p:ext uri="{BB962C8B-B14F-4D97-AF65-F5344CB8AC3E}">
        <p14:creationId xmlns:p14="http://schemas.microsoft.com/office/powerpoint/2010/main" val="200410001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376766" y="228600"/>
            <a:ext cx="851622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507406" y="2571750"/>
            <a:ext cx="8242148"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8126" y="3733801"/>
            <a:ext cx="8239421"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949683" y="6235608"/>
            <a:ext cx="1797864" cy="365125"/>
          </a:xfrm>
        </p:spPr>
        <p:txBody>
          <a:bodyPr/>
          <a:lstStyle>
            <a:lvl1pPr>
              <a:defRPr>
                <a:solidFill>
                  <a:schemeClr val="bg1"/>
                </a:solidFill>
              </a:defRPr>
            </a:lvl1pPr>
          </a:lstStyle>
          <a:p>
            <a:fld id="{D728701E-CAF4-4159-9B3E-41C86DFFA30D}" type="datetimeFigureOut">
              <a:rPr lang="en-US" smtClean="0">
                <a:solidFill>
                  <a:prstClr val="white"/>
                </a:solidFill>
              </a:rPr>
              <a:pPr/>
              <a:t>11/2/2018</a:t>
            </a:fld>
            <a:endParaRPr lang="en-US" dirty="0">
              <a:solidFill>
                <a:prstClr val="white"/>
              </a:solidFill>
            </a:endParaRPr>
          </a:p>
        </p:txBody>
      </p:sp>
      <p:sp>
        <p:nvSpPr>
          <p:cNvPr id="6" name="Footer Placeholder 5"/>
          <p:cNvSpPr>
            <a:spLocks noGrp="1"/>
          </p:cNvSpPr>
          <p:nvPr>
            <p:ph type="ftr" sz="quarter" idx="11"/>
          </p:nvPr>
        </p:nvSpPr>
        <p:spPr>
          <a:xfrm>
            <a:off x="508128" y="6235608"/>
            <a:ext cx="6197473" cy="365125"/>
          </a:xfrm>
        </p:spPr>
        <p:txBody>
          <a:bodyPr/>
          <a:lstStyle>
            <a:lvl1pPr>
              <a:defRPr>
                <a:solidFill>
                  <a:schemeClr val="bg1"/>
                </a:solidFill>
              </a:defRPr>
            </a:lvl1p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9" name="TextBox 8"/>
          <p:cNvSpPr txBox="1"/>
          <p:nvPr/>
        </p:nvSpPr>
        <p:spPr>
          <a:xfrm>
            <a:off x="566522" y="174813"/>
            <a:ext cx="551079" cy="830997"/>
          </a:xfrm>
          <a:prstGeom prst="rect">
            <a:avLst/>
          </a:prstGeom>
          <a:noFill/>
        </p:spPr>
        <p:txBody>
          <a:bodyPr wrap="square" lIns="0" tIns="0" rIns="0" bIns="0" rtlCol="0">
            <a:spAutoFit/>
          </a:bodyPr>
          <a:lstStyle/>
          <a:p>
            <a:r>
              <a:rPr sz="5400" b="1">
                <a:solidFill>
                  <a:srgbClr val="663366">
                    <a:lumMod val="60000"/>
                    <a:lumOff val="40000"/>
                  </a:srgbClr>
                </a:solidFill>
              </a:rPr>
              <a:t>+</a:t>
            </a:r>
          </a:p>
        </p:txBody>
      </p:sp>
      <p:sp>
        <p:nvSpPr>
          <p:cNvPr id="10" name="Rectangle 9"/>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2" name="Picture Placeholder 12"/>
          <p:cNvSpPr>
            <a:spLocks noGrp="1"/>
          </p:cNvSpPr>
          <p:nvPr>
            <p:ph type="pic" sz="quarter" idx="13"/>
          </p:nvPr>
        </p:nvSpPr>
        <p:spPr>
          <a:xfrm>
            <a:off x="9069917" y="2374940"/>
            <a:ext cx="2743200" cy="2039112"/>
          </a:xfrm>
        </p:spPr>
        <p:txBody>
          <a:bodyPr/>
          <a:lstStyle>
            <a:lvl1pPr>
              <a:buNone/>
              <a:defRPr/>
            </a:lvl1pPr>
          </a:lstStyle>
          <a:p>
            <a:r>
              <a:rPr lang="en-US" dirty="0" smtClean="0"/>
              <a:t>Drag picture to placeholder or click icon to add</a:t>
            </a:r>
            <a:endParaRPr dirty="0"/>
          </a:p>
        </p:txBody>
      </p:sp>
      <p:sp>
        <p:nvSpPr>
          <p:cNvPr id="13" name="Picture Placeholder 12"/>
          <p:cNvSpPr>
            <a:spLocks noGrp="1"/>
          </p:cNvSpPr>
          <p:nvPr>
            <p:ph type="pic" sz="quarter" idx="14"/>
          </p:nvPr>
        </p:nvSpPr>
        <p:spPr>
          <a:xfrm>
            <a:off x="9069917" y="4535424"/>
            <a:ext cx="2743200" cy="2039112"/>
          </a:xfrm>
        </p:spPr>
        <p:txBody>
          <a:bodyPr/>
          <a:lstStyle>
            <a:lvl1pPr>
              <a:buNone/>
              <a:defRPr/>
            </a:lvl1pPr>
          </a:lstStyle>
          <a:p>
            <a:r>
              <a:rPr lang="en-US" dirty="0" smtClean="0"/>
              <a:t>Drag picture to placeholder or click icon to add</a:t>
            </a:r>
            <a:endParaRPr dirty="0"/>
          </a:p>
        </p:txBody>
      </p:sp>
    </p:spTree>
    <p:extLst>
      <p:ext uri="{BB962C8B-B14F-4D97-AF65-F5344CB8AC3E}">
        <p14:creationId xmlns:p14="http://schemas.microsoft.com/office/powerpoint/2010/main" val="23571244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376767" y="228600"/>
            <a:ext cx="56472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507406" y="2571750"/>
            <a:ext cx="53555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8125" y="3733801"/>
            <a:ext cx="5353739"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064000" y="6235608"/>
            <a:ext cx="1797864" cy="365125"/>
          </a:xfrm>
        </p:spPr>
        <p:txBody>
          <a:bodyPr/>
          <a:lstStyle>
            <a:lvl1pPr>
              <a:defRPr>
                <a:solidFill>
                  <a:schemeClr val="bg1"/>
                </a:solidFill>
              </a:defRPr>
            </a:lvl1pPr>
          </a:lstStyle>
          <a:p>
            <a:fld id="{D728701E-CAF4-4159-9B3E-41C86DFFA30D}" type="datetimeFigureOut">
              <a:rPr lang="en-US" smtClean="0">
                <a:solidFill>
                  <a:prstClr val="white"/>
                </a:solidFill>
              </a:rPr>
              <a:pPr/>
              <a:t>11/2/2018</a:t>
            </a:fld>
            <a:endParaRPr lang="en-US" dirty="0">
              <a:solidFill>
                <a:prstClr val="white"/>
              </a:solidFill>
            </a:endParaRPr>
          </a:p>
        </p:txBody>
      </p:sp>
      <p:sp>
        <p:nvSpPr>
          <p:cNvPr id="6" name="Footer Placeholder 5"/>
          <p:cNvSpPr>
            <a:spLocks noGrp="1"/>
          </p:cNvSpPr>
          <p:nvPr>
            <p:ph type="ftr" sz="quarter" idx="11"/>
          </p:nvPr>
        </p:nvSpPr>
        <p:spPr>
          <a:xfrm>
            <a:off x="508128" y="6235608"/>
            <a:ext cx="3454273" cy="365125"/>
          </a:xfrm>
        </p:spPr>
        <p:txBody>
          <a:bodyPr/>
          <a:lstStyle>
            <a:lvl1pPr>
              <a:defRPr>
                <a:solidFill>
                  <a:schemeClr val="bg1"/>
                </a:solidFill>
              </a:defRPr>
            </a:lvl1p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9" name="TextBox 8"/>
          <p:cNvSpPr txBox="1"/>
          <p:nvPr/>
        </p:nvSpPr>
        <p:spPr>
          <a:xfrm>
            <a:off x="566522" y="174813"/>
            <a:ext cx="551079" cy="830997"/>
          </a:xfrm>
          <a:prstGeom prst="rect">
            <a:avLst/>
          </a:prstGeom>
          <a:noFill/>
        </p:spPr>
        <p:txBody>
          <a:bodyPr wrap="square" lIns="0" tIns="0" rIns="0" bIns="0" rtlCol="0">
            <a:spAutoFit/>
          </a:bodyPr>
          <a:lstStyle/>
          <a:p>
            <a:r>
              <a:rPr sz="5400" b="1">
                <a:solidFill>
                  <a:srgbClr val="663366">
                    <a:lumMod val="60000"/>
                    <a:lumOff val="40000"/>
                  </a:srgbClr>
                </a:solidFill>
              </a:rPr>
              <a:t>+</a:t>
            </a:r>
          </a:p>
        </p:txBody>
      </p:sp>
      <p:sp>
        <p:nvSpPr>
          <p:cNvPr id="10" name="Rectangle 9"/>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1" name="Rectangle 10"/>
          <p:cNvSpPr/>
          <p:nvPr/>
        </p:nvSpPr>
        <p:spPr>
          <a:xfrm>
            <a:off x="6165851" y="4534726"/>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2" name="Picture Placeholder 12"/>
          <p:cNvSpPr>
            <a:spLocks noGrp="1"/>
          </p:cNvSpPr>
          <p:nvPr>
            <p:ph type="pic" sz="quarter" idx="13"/>
          </p:nvPr>
        </p:nvSpPr>
        <p:spPr>
          <a:xfrm>
            <a:off x="6165851" y="228600"/>
            <a:ext cx="2743200" cy="2039112"/>
          </a:xfrm>
        </p:spPr>
        <p:txBody>
          <a:bodyPr/>
          <a:lstStyle>
            <a:lvl1pPr>
              <a:buNone/>
              <a:defRPr/>
            </a:lvl1pPr>
          </a:lstStyle>
          <a:p>
            <a:r>
              <a:rPr lang="en-US" dirty="0" smtClean="0"/>
              <a:t>Drag picture to placeholder or click icon to add</a:t>
            </a:r>
            <a:endParaRPr dirty="0"/>
          </a:p>
        </p:txBody>
      </p:sp>
      <p:sp>
        <p:nvSpPr>
          <p:cNvPr id="13" name="Picture Placeholder 12"/>
          <p:cNvSpPr>
            <a:spLocks noGrp="1"/>
          </p:cNvSpPr>
          <p:nvPr>
            <p:ph type="pic" sz="quarter" idx="14"/>
          </p:nvPr>
        </p:nvSpPr>
        <p:spPr>
          <a:xfrm>
            <a:off x="6165851" y="2381663"/>
            <a:ext cx="2743200" cy="2039112"/>
          </a:xfrm>
        </p:spPr>
        <p:txBody>
          <a:bodyPr/>
          <a:lstStyle>
            <a:lvl1pPr>
              <a:buNone/>
              <a:defRPr/>
            </a:lvl1pPr>
          </a:lstStyle>
          <a:p>
            <a:r>
              <a:rPr lang="en-US" dirty="0" smtClean="0"/>
              <a:t>Drag picture to placeholder or click icon to add</a:t>
            </a:r>
            <a:endParaRPr dirty="0"/>
          </a:p>
        </p:txBody>
      </p:sp>
      <p:sp>
        <p:nvSpPr>
          <p:cNvPr id="14" name="Picture Placeholder 12"/>
          <p:cNvSpPr>
            <a:spLocks noGrp="1"/>
          </p:cNvSpPr>
          <p:nvPr>
            <p:ph type="pic" sz="quarter" idx="15"/>
          </p:nvPr>
        </p:nvSpPr>
        <p:spPr>
          <a:xfrm>
            <a:off x="9070848" y="2381662"/>
            <a:ext cx="2743200" cy="4187952"/>
          </a:xfrm>
        </p:spPr>
        <p:txBody>
          <a:bodyPr/>
          <a:lstStyle>
            <a:lvl1pPr>
              <a:buNone/>
              <a:defRPr/>
            </a:lvl1pPr>
          </a:lstStyle>
          <a:p>
            <a:r>
              <a:rPr lang="en-US" dirty="0" smtClean="0"/>
              <a:t>Drag picture to placeholder or click icon to add</a:t>
            </a:r>
            <a:endParaRPr dirty="0"/>
          </a:p>
        </p:txBody>
      </p:sp>
    </p:spTree>
    <p:extLst>
      <p:ext uri="{BB962C8B-B14F-4D97-AF65-F5344CB8AC3E}">
        <p14:creationId xmlns:p14="http://schemas.microsoft.com/office/powerpoint/2010/main" val="38845002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6604000" y="3124200"/>
            <a:ext cx="414528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370541" y="2365248"/>
            <a:ext cx="5653492"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6604000" y="3995737"/>
            <a:ext cx="414528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855200" y="6423586"/>
            <a:ext cx="2049929" cy="365125"/>
          </a:xfrm>
        </p:spPr>
        <p:txBody>
          <a:body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5588000" y="6423586"/>
            <a:ext cx="4006851" cy="365125"/>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10" name="TextBox 9"/>
          <p:cNvSpPr txBox="1"/>
          <p:nvPr/>
        </p:nvSpPr>
        <p:spPr>
          <a:xfrm>
            <a:off x="6333815" y="3370730"/>
            <a:ext cx="294091" cy="369332"/>
          </a:xfrm>
          <a:prstGeom prst="rect">
            <a:avLst/>
          </a:prstGeom>
          <a:noFill/>
        </p:spPr>
        <p:txBody>
          <a:bodyPr wrap="square" lIns="0" tIns="0" rIns="0" bIns="0" rtlCol="0">
            <a:spAutoFit/>
          </a:bodyPr>
          <a:lstStyle/>
          <a:p>
            <a:r>
              <a:rPr sz="2400" b="1">
                <a:solidFill>
                  <a:srgbClr val="663366">
                    <a:lumMod val="60000"/>
                    <a:lumOff val="40000"/>
                  </a:srgbClr>
                </a:solidFill>
              </a:rPr>
              <a:t>+ </a:t>
            </a:r>
          </a:p>
        </p:txBody>
      </p:sp>
      <p:sp>
        <p:nvSpPr>
          <p:cNvPr id="14" name="Picture Placeholder 12"/>
          <p:cNvSpPr>
            <a:spLocks noGrp="1"/>
          </p:cNvSpPr>
          <p:nvPr>
            <p:ph type="pic" sz="quarter" idx="13"/>
          </p:nvPr>
        </p:nvSpPr>
        <p:spPr>
          <a:xfrm>
            <a:off x="370540" y="228600"/>
            <a:ext cx="2743200" cy="2039112"/>
          </a:xfrm>
        </p:spPr>
        <p:txBody>
          <a:bodyPr/>
          <a:lstStyle>
            <a:lvl1pPr>
              <a:buNone/>
              <a:defRPr/>
            </a:lvl1pPr>
          </a:lstStyle>
          <a:p>
            <a:r>
              <a:rPr lang="en-US" dirty="0" smtClean="0"/>
              <a:t>Drag picture to placeholder or click icon to add</a:t>
            </a:r>
            <a:endParaRPr dirty="0"/>
          </a:p>
        </p:txBody>
      </p:sp>
      <p:sp>
        <p:nvSpPr>
          <p:cNvPr id="15" name="Picture Placeholder 12"/>
          <p:cNvSpPr>
            <a:spLocks noGrp="1"/>
          </p:cNvSpPr>
          <p:nvPr>
            <p:ph type="pic" sz="quarter" idx="14"/>
          </p:nvPr>
        </p:nvSpPr>
        <p:spPr>
          <a:xfrm>
            <a:off x="3280833" y="228600"/>
            <a:ext cx="2743200" cy="2039112"/>
          </a:xfrm>
        </p:spPr>
        <p:txBody>
          <a:bodyPr/>
          <a:lstStyle>
            <a:lvl1pPr>
              <a:buNone/>
              <a:defRPr/>
            </a:lvl1pPr>
          </a:lstStyle>
          <a:p>
            <a:r>
              <a:rPr lang="en-US" dirty="0" smtClean="0"/>
              <a:t>Drag picture to placeholder or click icon to add</a:t>
            </a:r>
            <a:endParaRPr dirty="0"/>
          </a:p>
        </p:txBody>
      </p:sp>
    </p:spTree>
    <p:extLst>
      <p:ext uri="{BB962C8B-B14F-4D97-AF65-F5344CB8AC3E}">
        <p14:creationId xmlns:p14="http://schemas.microsoft.com/office/powerpoint/2010/main" val="34971247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r>
              <a:rPr sz="3600" b="1">
                <a:solidFill>
                  <a:srgbClr val="663366">
                    <a:lumMod val="60000"/>
                    <a:lumOff val="40000"/>
                  </a:srgb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048773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Vertical Title 1"/>
          <p:cNvSpPr>
            <a:spLocks noGrp="1"/>
          </p:cNvSpPr>
          <p:nvPr>
            <p:ph type="title" orient="vert"/>
          </p:nvPr>
        </p:nvSpPr>
        <p:spPr>
          <a:xfrm>
            <a:off x="10661029" y="954742"/>
            <a:ext cx="908424"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609600" y="958757"/>
            <a:ext cx="9144000" cy="518486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162F1D00-BD13-4404-86B0-79703945A0A7}" type="slidenum">
              <a:rPr lang="en-US" smtClean="0">
                <a:solidFill>
                  <a:prstClr val="white"/>
                </a:solidFill>
              </a:rPr>
              <a:pPr/>
              <a:t>‹#›</a:t>
            </a:fld>
            <a:endParaRPr lang="en-US" dirty="0">
              <a:solidFill>
                <a:prstClr val="white"/>
              </a:solidFill>
            </a:endParaRPr>
          </a:p>
        </p:txBody>
      </p:sp>
      <p:sp>
        <p:nvSpPr>
          <p:cNvPr id="9" name="TextBox 8"/>
          <p:cNvSpPr txBox="1"/>
          <p:nvPr/>
        </p:nvSpPr>
        <p:spPr>
          <a:xfrm rot="16200000">
            <a:off x="11500967" y="561668"/>
            <a:ext cx="260909" cy="553998"/>
          </a:xfrm>
          <a:prstGeom prst="rect">
            <a:avLst/>
          </a:prstGeom>
          <a:noFill/>
        </p:spPr>
        <p:txBody>
          <a:bodyPr wrap="square" lIns="0" tIns="0" rIns="0" bIns="0" rtlCol="0">
            <a:spAutoFit/>
          </a:bodyPr>
          <a:lstStyle/>
          <a:p>
            <a:r>
              <a:rPr sz="3600" b="1">
                <a:solidFill>
                  <a:srgbClr val="663366">
                    <a:lumMod val="60000"/>
                    <a:lumOff val="40000"/>
                  </a:srgbClr>
                </a:solidFill>
              </a:rPr>
              <a:t>+</a:t>
            </a:r>
          </a:p>
        </p:txBody>
      </p:sp>
    </p:spTree>
    <p:extLst>
      <p:ext uri="{BB962C8B-B14F-4D97-AF65-F5344CB8AC3E}">
        <p14:creationId xmlns:p14="http://schemas.microsoft.com/office/powerpoint/2010/main" val="3651612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36649-D199-1A40-9C7F-CE5EA17CE601}"/>
              </a:ext>
            </a:extLst>
          </p:cNvPr>
          <p:cNvSpPr>
            <a:spLocks noGrp="1"/>
          </p:cNvSpPr>
          <p:nvPr>
            <p:ph type="ctrTitle"/>
          </p:nvPr>
        </p:nvSpPr>
        <p:spPr>
          <a:xfrm>
            <a:off x="1271448" y="1453290"/>
            <a:ext cx="9640389"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AC14C9D9-850E-C846-BC35-3C25D0D2538A}"/>
              </a:ext>
            </a:extLst>
          </p:cNvPr>
          <p:cNvSpPr>
            <a:spLocks noGrp="1"/>
          </p:cNvSpPr>
          <p:nvPr>
            <p:ph type="subTitle" idx="1"/>
          </p:nvPr>
        </p:nvSpPr>
        <p:spPr>
          <a:xfrm>
            <a:off x="1524000" y="3932965"/>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69317023-9550-AF49-B27F-3EBA561CA901}"/>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303580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 No Logo">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xmlns="" id="{E8B06CB0-7016-C445-99CE-6A54544E9C8A}"/>
              </a:ext>
            </a:extLst>
          </p:cNvPr>
          <p:cNvSpPr>
            <a:spLocks noGrp="1"/>
          </p:cNvSpPr>
          <p:nvPr>
            <p:ph type="title"/>
          </p:nvPr>
        </p:nvSpPr>
        <p:spPr>
          <a:xfrm>
            <a:off x="4646429" y="4593265"/>
            <a:ext cx="6930659" cy="1754370"/>
          </a:xfrm>
          <a:prstGeom prst="rect">
            <a:avLst/>
          </a:prstGeom>
          <a:noFill/>
        </p:spPr>
        <p:txBody>
          <a:bodyPr vert="horz" lIns="91440" tIns="45720" rIns="91440" bIns="45720" rtlCol="0" anchor="t" anchorCtr="0">
            <a:normAutofit/>
          </a:bodyPr>
          <a:lstStyle>
            <a:lvl1pPr>
              <a:defRPr sz="4000"/>
            </a:lvl1pPr>
          </a:lstStyle>
          <a:p>
            <a:r>
              <a:rPr lang="en-US" dirty="0"/>
              <a:t>Click to edit</a:t>
            </a:r>
            <a:br>
              <a:rPr lang="en-US" dirty="0"/>
            </a:br>
            <a:r>
              <a:rPr lang="en-US" dirty="0"/>
              <a:t>Master title style</a:t>
            </a:r>
            <a:br>
              <a:rPr lang="en-US" dirty="0"/>
            </a:br>
            <a:r>
              <a:rPr lang="en-US" dirty="0"/>
              <a:t>here</a:t>
            </a:r>
          </a:p>
        </p:txBody>
      </p:sp>
    </p:spTree>
    <p:extLst>
      <p:ext uri="{BB962C8B-B14F-4D97-AF65-F5344CB8AC3E}">
        <p14:creationId xmlns:p14="http://schemas.microsoft.com/office/powerpoint/2010/main" val="2202688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E555E8-DF24-CE48-B4DA-E55FBC4F0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EC88775-A0AD-CF48-AAA2-F9B678D35860}"/>
              </a:ext>
            </a:extLst>
          </p:cNvPr>
          <p:cNvSpPr>
            <a:spLocks noGrp="1"/>
          </p:cNvSpPr>
          <p:nvPr>
            <p:ph idx="1"/>
          </p:nvPr>
        </p:nvSpPr>
        <p:spPr>
          <a:xfrm>
            <a:off x="838200" y="3013167"/>
            <a:ext cx="10515600" cy="316379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C1EFB60B-800F-B042-95C2-806B9CFC6D13}"/>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3266720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125B0-3F9E-9646-855F-676436699FCA}"/>
              </a:ext>
            </a:extLst>
          </p:cNvPr>
          <p:cNvSpPr>
            <a:spLocks noGrp="1"/>
          </p:cNvSpPr>
          <p:nvPr>
            <p:ph type="title"/>
          </p:nvPr>
        </p:nvSpPr>
        <p:spPr>
          <a:xfrm>
            <a:off x="831851" y="145719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412F3-35CD-4543-9804-EFE2A0F3B044}"/>
              </a:ext>
            </a:extLst>
          </p:cNvPr>
          <p:cNvSpPr>
            <a:spLocks noGrp="1"/>
          </p:cNvSpPr>
          <p:nvPr>
            <p:ph type="body" idx="1"/>
          </p:nvPr>
        </p:nvSpPr>
        <p:spPr>
          <a:xfrm>
            <a:off x="831851" y="432739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xmlns="" id="{308BEFFE-A772-5947-8E60-359EBD61D918}"/>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811206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84BDF-CA3E-E74A-90BE-7063D23BFF8E}"/>
              </a:ext>
            </a:extLst>
          </p:cNvPr>
          <p:cNvSpPr>
            <a:spLocks noGrp="1"/>
          </p:cNvSpPr>
          <p:nvPr>
            <p:ph type="title"/>
          </p:nvPr>
        </p:nvSpPr>
        <p:spPr>
          <a:xfrm>
            <a:off x="838200" y="111991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E28B7FD2-B34F-AB46-BCCB-2E8F3E69219A}"/>
              </a:ext>
            </a:extLst>
          </p:cNvPr>
          <p:cNvSpPr>
            <a:spLocks noGrp="1"/>
          </p:cNvSpPr>
          <p:nvPr>
            <p:ph sz="half" idx="1"/>
          </p:nvPr>
        </p:nvSpPr>
        <p:spPr>
          <a:xfrm>
            <a:off x="838200" y="2577739"/>
            <a:ext cx="5181600" cy="35992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60FE156B-6C2C-784B-8F5F-7915F45A675F}"/>
              </a:ext>
            </a:extLst>
          </p:cNvPr>
          <p:cNvSpPr>
            <a:spLocks noGrp="1"/>
          </p:cNvSpPr>
          <p:nvPr>
            <p:ph sz="half" idx="2"/>
          </p:nvPr>
        </p:nvSpPr>
        <p:spPr>
          <a:xfrm>
            <a:off x="6172200" y="2577737"/>
            <a:ext cx="5181600" cy="359922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DA3C25C1-FA89-CE40-B183-BF1D4BF83700}"/>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532250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B1834-F631-4C4B-B577-33B8650ACD21}"/>
              </a:ext>
            </a:extLst>
          </p:cNvPr>
          <p:cNvSpPr>
            <a:spLocks noGrp="1"/>
          </p:cNvSpPr>
          <p:nvPr>
            <p:ph type="title"/>
          </p:nvPr>
        </p:nvSpPr>
        <p:spPr>
          <a:xfrm>
            <a:off x="839788" y="128823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2EC5D9C4-9021-D54E-ACEF-2FF4A54B07A2}"/>
              </a:ext>
            </a:extLst>
          </p:cNvPr>
          <p:cNvSpPr>
            <a:spLocks noGrp="1"/>
          </p:cNvSpPr>
          <p:nvPr>
            <p:ph type="body" idx="1"/>
          </p:nvPr>
        </p:nvSpPr>
        <p:spPr>
          <a:xfrm>
            <a:off x="839789" y="2680198"/>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078CDFA-5A6D-5D47-8A9A-EB1125E9B4BF}"/>
              </a:ext>
            </a:extLst>
          </p:cNvPr>
          <p:cNvSpPr>
            <a:spLocks noGrp="1"/>
          </p:cNvSpPr>
          <p:nvPr>
            <p:ph sz="half" idx="2"/>
          </p:nvPr>
        </p:nvSpPr>
        <p:spPr>
          <a:xfrm>
            <a:off x="839789" y="3570515"/>
            <a:ext cx="5157787" cy="261914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23D810B7-C774-CD4E-9161-8567FEB53041}"/>
              </a:ext>
            </a:extLst>
          </p:cNvPr>
          <p:cNvSpPr>
            <a:spLocks noGrp="1"/>
          </p:cNvSpPr>
          <p:nvPr>
            <p:ph type="body" sz="quarter" idx="3"/>
          </p:nvPr>
        </p:nvSpPr>
        <p:spPr>
          <a:xfrm>
            <a:off x="6172201" y="2680198"/>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C050414-0560-B242-BDB6-00C270C3C5D7}"/>
              </a:ext>
            </a:extLst>
          </p:cNvPr>
          <p:cNvSpPr>
            <a:spLocks noGrp="1"/>
          </p:cNvSpPr>
          <p:nvPr>
            <p:ph sz="quarter" idx="4"/>
          </p:nvPr>
        </p:nvSpPr>
        <p:spPr>
          <a:xfrm>
            <a:off x="6172201" y="3570513"/>
            <a:ext cx="5183188" cy="26191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xmlns="" id="{48CE9D6E-D25B-6944-A016-1979529456FA}"/>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2110152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8083B-828F-CF46-9739-426DCD2E33D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8DB988FF-E752-DF49-9DA8-950FEBA0E6CC}"/>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1173403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AE4B5C-90C7-B244-9554-EE98A7AE7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F1F66E-8503-564E-A183-8536FC29D803}"/>
              </a:ext>
            </a:extLst>
          </p:cNvPr>
          <p:cNvSpPr>
            <a:spLocks noGrp="1"/>
          </p:cNvSpPr>
          <p:nvPr>
            <p:ph idx="1"/>
          </p:nvPr>
        </p:nvSpPr>
        <p:spPr>
          <a:xfrm>
            <a:off x="5183188" y="2057400"/>
            <a:ext cx="6172200" cy="3803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0379C0-008C-6949-B96C-3AE0B58D08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0E6B83E6-42C4-F642-82A8-389D352A685B}"/>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1702446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9E431-4CD9-984E-94C0-1DBD9C4E9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F6599D-A9E8-5E41-89B5-6E82321C45C9}"/>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1041597-EBB6-EB41-816C-9CCC3FA349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BC97F5E3-1160-3846-ABD5-0F829A3E2A37}"/>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3010538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with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DA5551C-3786-114C-A6CE-26844E394AD7}"/>
              </a:ext>
            </a:extLst>
          </p:cNvPr>
          <p:cNvPicPr>
            <a:picLocks noChangeAspect="1"/>
          </p:cNvPicPr>
          <p:nvPr userDrawn="1"/>
        </p:nvPicPr>
        <p:blipFill>
          <a:blip r:embed="rId2"/>
          <a:stretch>
            <a:fillRect/>
          </a:stretch>
        </p:blipFill>
        <p:spPr>
          <a:xfrm>
            <a:off x="3910374" y="2068000"/>
            <a:ext cx="4371255" cy="1423533"/>
          </a:xfrm>
          <a:prstGeom prst="rect">
            <a:avLst/>
          </a:prstGeom>
        </p:spPr>
      </p:pic>
      <p:sp>
        <p:nvSpPr>
          <p:cNvPr id="6" name="Title 1">
            <a:extLst>
              <a:ext uri="{FF2B5EF4-FFF2-40B4-BE49-F238E27FC236}">
                <a16:creationId xmlns:a16="http://schemas.microsoft.com/office/drawing/2014/main" xmlns="" id="{E913EEAB-5C9F-8C4B-9405-408F410FE262}"/>
              </a:ext>
            </a:extLst>
          </p:cNvPr>
          <p:cNvSpPr>
            <a:spLocks noGrp="1"/>
          </p:cNvSpPr>
          <p:nvPr>
            <p:ph type="ctrTitle"/>
          </p:nvPr>
        </p:nvSpPr>
        <p:spPr>
          <a:xfrm>
            <a:off x="1271448" y="3601630"/>
            <a:ext cx="9640389" cy="2286724"/>
          </a:xfrm>
        </p:spPr>
        <p:txBody>
          <a:bodyPr anchor="t" anchorCtr="0"/>
          <a:lstStyle>
            <a:lvl1pPr algn="ctr">
              <a:defRPr sz="6000"/>
            </a:lvl1pPr>
          </a:lstStyle>
          <a:p>
            <a:r>
              <a:rPr lang="en-US" dirty="0"/>
              <a:t>Click to edit Master title style</a:t>
            </a:r>
          </a:p>
        </p:txBody>
      </p:sp>
      <p:sp>
        <p:nvSpPr>
          <p:cNvPr id="7" name="Slide Number Placeholder 6">
            <a:extLst>
              <a:ext uri="{FF2B5EF4-FFF2-40B4-BE49-F238E27FC236}">
                <a16:creationId xmlns:a16="http://schemas.microsoft.com/office/drawing/2014/main" xmlns="" id="{0FC518B0-6D1B-1842-97C6-B907847ED13F}"/>
              </a:ext>
            </a:extLst>
          </p:cNvPr>
          <p:cNvSpPr>
            <a:spLocks noGrp="1"/>
          </p:cNvSpPr>
          <p:nvPr>
            <p:ph type="sldNum" sz="quarter" idx="10"/>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3327294299"/>
      </p:ext>
    </p:extLst>
  </p:cSld>
  <p:clrMapOvr>
    <a:masterClrMapping/>
  </p:clrMapOvr>
  <p:extLst mod="1">
    <p:ext uri="{DCECCB84-F9BA-43D5-87BE-67443E8EF086}">
      <p15:sldGuideLst xmlns:p15="http://schemas.microsoft.com/office/powerpoint/2012/main" xmlns="">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F317F89-773D-6D45-8C4E-FA9FD08380B0}"/>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792421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36649-D199-1A40-9C7F-CE5EA17CE601}"/>
              </a:ext>
            </a:extLst>
          </p:cNvPr>
          <p:cNvSpPr>
            <a:spLocks noGrp="1"/>
          </p:cNvSpPr>
          <p:nvPr>
            <p:ph type="ctrTitle"/>
          </p:nvPr>
        </p:nvSpPr>
        <p:spPr>
          <a:xfrm>
            <a:off x="1271448" y="1453290"/>
            <a:ext cx="9640389"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AC14C9D9-850E-C846-BC35-3C25D0D2538A}"/>
              </a:ext>
            </a:extLst>
          </p:cNvPr>
          <p:cNvSpPr>
            <a:spLocks noGrp="1"/>
          </p:cNvSpPr>
          <p:nvPr>
            <p:ph type="subTitle" idx="1"/>
          </p:nvPr>
        </p:nvSpPr>
        <p:spPr>
          <a:xfrm>
            <a:off x="1524000" y="3932965"/>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69317023-9550-AF49-B27F-3EBA561CA901}"/>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426640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xmlns="" id="{E8B06CB0-7016-C445-99CE-6A54544E9C8A}"/>
              </a:ext>
            </a:extLst>
          </p:cNvPr>
          <p:cNvSpPr>
            <a:spLocks noGrp="1"/>
          </p:cNvSpPr>
          <p:nvPr>
            <p:ph type="title"/>
          </p:nvPr>
        </p:nvSpPr>
        <p:spPr>
          <a:xfrm>
            <a:off x="4646429" y="4593265"/>
            <a:ext cx="6930659" cy="1754370"/>
          </a:xfrm>
          <a:prstGeom prst="rect">
            <a:avLst/>
          </a:prstGeom>
          <a:noFill/>
        </p:spPr>
        <p:txBody>
          <a:bodyPr vert="horz" lIns="91440" tIns="45720" rIns="91440" bIns="45720" rtlCol="0" anchor="t" anchorCtr="0">
            <a:normAutofit/>
          </a:bodyPr>
          <a:lstStyle>
            <a:lvl1pPr>
              <a:defRPr sz="4000"/>
            </a:lvl1pPr>
          </a:lstStyle>
          <a:p>
            <a:r>
              <a:rPr lang="en-US" dirty="0"/>
              <a:t>Click to edit</a:t>
            </a:r>
            <a:br>
              <a:rPr lang="en-US" dirty="0"/>
            </a:br>
            <a:r>
              <a:rPr lang="en-US" dirty="0"/>
              <a:t>Master title style</a:t>
            </a:r>
            <a:br>
              <a:rPr lang="en-US" dirty="0"/>
            </a:br>
            <a:r>
              <a:rPr lang="en-US" dirty="0"/>
              <a:t>here</a:t>
            </a:r>
          </a:p>
        </p:txBody>
      </p:sp>
      <p:pic>
        <p:nvPicPr>
          <p:cNvPr id="4" name="Picture 3">
            <a:extLst>
              <a:ext uri="{FF2B5EF4-FFF2-40B4-BE49-F238E27FC236}">
                <a16:creationId xmlns:a16="http://schemas.microsoft.com/office/drawing/2014/main" xmlns="" id="{CCF114D3-7DE4-B94B-82D1-31C14082C57F}"/>
              </a:ext>
            </a:extLst>
          </p:cNvPr>
          <p:cNvPicPr>
            <a:picLocks noChangeAspect="1"/>
          </p:cNvPicPr>
          <p:nvPr userDrawn="1"/>
        </p:nvPicPr>
        <p:blipFill>
          <a:blip r:embed="rId3"/>
          <a:stretch>
            <a:fillRect/>
          </a:stretch>
        </p:blipFill>
        <p:spPr>
          <a:xfrm>
            <a:off x="795034" y="558178"/>
            <a:ext cx="4717949" cy="1536437"/>
          </a:xfrm>
          <a:prstGeom prst="rect">
            <a:avLst/>
          </a:prstGeom>
        </p:spPr>
      </p:pic>
    </p:spTree>
    <p:extLst>
      <p:ext uri="{BB962C8B-B14F-4D97-AF65-F5344CB8AC3E}">
        <p14:creationId xmlns:p14="http://schemas.microsoft.com/office/powerpoint/2010/main" val="686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E555E8-DF24-CE48-B4DA-E55FBC4F0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EC88775-A0AD-CF48-AAA2-F9B678D35860}"/>
              </a:ext>
            </a:extLst>
          </p:cNvPr>
          <p:cNvSpPr>
            <a:spLocks noGrp="1"/>
          </p:cNvSpPr>
          <p:nvPr>
            <p:ph idx="1"/>
          </p:nvPr>
        </p:nvSpPr>
        <p:spPr>
          <a:xfrm>
            <a:off x="838200" y="3013167"/>
            <a:ext cx="10515600" cy="316379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C1EFB60B-800F-B042-95C2-806B9CFC6D13}"/>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876037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125B0-3F9E-9646-855F-676436699FCA}"/>
              </a:ext>
            </a:extLst>
          </p:cNvPr>
          <p:cNvSpPr>
            <a:spLocks noGrp="1"/>
          </p:cNvSpPr>
          <p:nvPr>
            <p:ph type="title"/>
          </p:nvPr>
        </p:nvSpPr>
        <p:spPr>
          <a:xfrm>
            <a:off x="831851" y="145719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412F3-35CD-4543-9804-EFE2A0F3B044}"/>
              </a:ext>
            </a:extLst>
          </p:cNvPr>
          <p:cNvSpPr>
            <a:spLocks noGrp="1"/>
          </p:cNvSpPr>
          <p:nvPr>
            <p:ph type="body" idx="1"/>
          </p:nvPr>
        </p:nvSpPr>
        <p:spPr>
          <a:xfrm>
            <a:off x="831851" y="432739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xmlns="" id="{308BEFFE-A772-5947-8E60-359EBD61D918}"/>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28735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84BDF-CA3E-E74A-90BE-7063D23BFF8E}"/>
              </a:ext>
            </a:extLst>
          </p:cNvPr>
          <p:cNvSpPr>
            <a:spLocks noGrp="1"/>
          </p:cNvSpPr>
          <p:nvPr>
            <p:ph type="title"/>
          </p:nvPr>
        </p:nvSpPr>
        <p:spPr>
          <a:xfrm>
            <a:off x="838200" y="111991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E28B7FD2-B34F-AB46-BCCB-2E8F3E69219A}"/>
              </a:ext>
            </a:extLst>
          </p:cNvPr>
          <p:cNvSpPr>
            <a:spLocks noGrp="1"/>
          </p:cNvSpPr>
          <p:nvPr>
            <p:ph sz="half" idx="1"/>
          </p:nvPr>
        </p:nvSpPr>
        <p:spPr>
          <a:xfrm>
            <a:off x="838200" y="2577739"/>
            <a:ext cx="5181600" cy="35992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60FE156B-6C2C-784B-8F5F-7915F45A675F}"/>
              </a:ext>
            </a:extLst>
          </p:cNvPr>
          <p:cNvSpPr>
            <a:spLocks noGrp="1"/>
          </p:cNvSpPr>
          <p:nvPr>
            <p:ph sz="half" idx="2"/>
          </p:nvPr>
        </p:nvSpPr>
        <p:spPr>
          <a:xfrm>
            <a:off x="6172200" y="2577737"/>
            <a:ext cx="5181600" cy="359922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DA3C25C1-FA89-CE40-B183-BF1D4BF83700}"/>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2091123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B1834-F631-4C4B-B577-33B8650ACD21}"/>
              </a:ext>
            </a:extLst>
          </p:cNvPr>
          <p:cNvSpPr>
            <a:spLocks noGrp="1"/>
          </p:cNvSpPr>
          <p:nvPr>
            <p:ph type="title"/>
          </p:nvPr>
        </p:nvSpPr>
        <p:spPr>
          <a:xfrm>
            <a:off x="839788" y="128823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2EC5D9C4-9021-D54E-ACEF-2FF4A54B07A2}"/>
              </a:ext>
            </a:extLst>
          </p:cNvPr>
          <p:cNvSpPr>
            <a:spLocks noGrp="1"/>
          </p:cNvSpPr>
          <p:nvPr>
            <p:ph type="body" idx="1"/>
          </p:nvPr>
        </p:nvSpPr>
        <p:spPr>
          <a:xfrm>
            <a:off x="839789" y="2680198"/>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078CDFA-5A6D-5D47-8A9A-EB1125E9B4BF}"/>
              </a:ext>
            </a:extLst>
          </p:cNvPr>
          <p:cNvSpPr>
            <a:spLocks noGrp="1"/>
          </p:cNvSpPr>
          <p:nvPr>
            <p:ph sz="half" idx="2"/>
          </p:nvPr>
        </p:nvSpPr>
        <p:spPr>
          <a:xfrm>
            <a:off x="839789" y="3570515"/>
            <a:ext cx="5157787" cy="261914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23D810B7-C774-CD4E-9161-8567FEB53041}"/>
              </a:ext>
            </a:extLst>
          </p:cNvPr>
          <p:cNvSpPr>
            <a:spLocks noGrp="1"/>
          </p:cNvSpPr>
          <p:nvPr>
            <p:ph type="body" sz="quarter" idx="3"/>
          </p:nvPr>
        </p:nvSpPr>
        <p:spPr>
          <a:xfrm>
            <a:off x="6172201" y="2680198"/>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C050414-0560-B242-BDB6-00C270C3C5D7}"/>
              </a:ext>
            </a:extLst>
          </p:cNvPr>
          <p:cNvSpPr>
            <a:spLocks noGrp="1"/>
          </p:cNvSpPr>
          <p:nvPr>
            <p:ph sz="quarter" idx="4"/>
          </p:nvPr>
        </p:nvSpPr>
        <p:spPr>
          <a:xfrm>
            <a:off x="6172201" y="3570513"/>
            <a:ext cx="5183188" cy="26191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xmlns="" id="{48CE9D6E-D25B-6944-A016-1979529456FA}"/>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27762627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8083B-828F-CF46-9739-426DCD2E33D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8DB988FF-E752-DF49-9DA8-950FEBA0E6CC}"/>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494096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AE4B5C-90C7-B244-9554-EE98A7AE7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F1F66E-8503-564E-A183-8536FC29D803}"/>
              </a:ext>
            </a:extLst>
          </p:cNvPr>
          <p:cNvSpPr>
            <a:spLocks noGrp="1"/>
          </p:cNvSpPr>
          <p:nvPr>
            <p:ph idx="1"/>
          </p:nvPr>
        </p:nvSpPr>
        <p:spPr>
          <a:xfrm>
            <a:off x="5183188" y="2057400"/>
            <a:ext cx="6172200" cy="3803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0379C0-008C-6949-B96C-3AE0B58D08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0E6B83E6-42C4-F642-82A8-389D352A685B}"/>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1850757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9E431-4CD9-984E-94C0-1DBD9C4E9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F6599D-A9E8-5E41-89B5-6E82321C45C9}"/>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1041597-EBB6-EB41-816C-9CCC3FA349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BC97F5E3-1160-3846-ABD5-0F829A3E2A37}"/>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4053336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go with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DA5551C-3786-114C-A6CE-26844E394AD7}"/>
              </a:ext>
            </a:extLst>
          </p:cNvPr>
          <p:cNvPicPr>
            <a:picLocks noChangeAspect="1"/>
          </p:cNvPicPr>
          <p:nvPr userDrawn="1"/>
        </p:nvPicPr>
        <p:blipFill>
          <a:blip r:embed="rId2"/>
          <a:stretch>
            <a:fillRect/>
          </a:stretch>
        </p:blipFill>
        <p:spPr>
          <a:xfrm>
            <a:off x="3910374" y="2068000"/>
            <a:ext cx="4371255" cy="1423533"/>
          </a:xfrm>
          <a:prstGeom prst="rect">
            <a:avLst/>
          </a:prstGeom>
        </p:spPr>
      </p:pic>
      <p:sp>
        <p:nvSpPr>
          <p:cNvPr id="6" name="Title 1">
            <a:extLst>
              <a:ext uri="{FF2B5EF4-FFF2-40B4-BE49-F238E27FC236}">
                <a16:creationId xmlns:a16="http://schemas.microsoft.com/office/drawing/2014/main" xmlns="" id="{E913EEAB-5C9F-8C4B-9405-408F410FE262}"/>
              </a:ext>
            </a:extLst>
          </p:cNvPr>
          <p:cNvSpPr>
            <a:spLocks noGrp="1"/>
          </p:cNvSpPr>
          <p:nvPr>
            <p:ph type="ctrTitle"/>
          </p:nvPr>
        </p:nvSpPr>
        <p:spPr>
          <a:xfrm>
            <a:off x="1271448" y="3601630"/>
            <a:ext cx="9640389" cy="2286724"/>
          </a:xfrm>
        </p:spPr>
        <p:txBody>
          <a:bodyPr anchor="t" anchorCtr="0"/>
          <a:lstStyle>
            <a:lvl1pPr algn="ctr">
              <a:defRPr sz="6000"/>
            </a:lvl1pPr>
          </a:lstStyle>
          <a:p>
            <a:r>
              <a:rPr lang="en-US" dirty="0"/>
              <a:t>Click to edit Master title style</a:t>
            </a:r>
          </a:p>
        </p:txBody>
      </p:sp>
      <p:sp>
        <p:nvSpPr>
          <p:cNvPr id="7" name="Slide Number Placeholder 6">
            <a:extLst>
              <a:ext uri="{FF2B5EF4-FFF2-40B4-BE49-F238E27FC236}">
                <a16:creationId xmlns:a16="http://schemas.microsoft.com/office/drawing/2014/main" xmlns="" id="{0FC518B0-6D1B-1842-97C6-B907847ED13F}"/>
              </a:ext>
            </a:extLst>
          </p:cNvPr>
          <p:cNvSpPr>
            <a:spLocks noGrp="1"/>
          </p:cNvSpPr>
          <p:nvPr>
            <p:ph type="sldNum" sz="quarter" idx="10"/>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976444227"/>
      </p:ext>
    </p:extLst>
  </p:cSld>
  <p:clrMapOvr>
    <a:masterClrMapping/>
  </p:clrMapOvr>
  <p:extLst mod="1">
    <p:ext uri="{DCECCB84-F9BA-43D5-87BE-67443E8EF086}">
      <p15:sldGuideLst xmlns:p15="http://schemas.microsoft.com/office/powerpoint/2012/main" xmlns="">
        <p15:guide id="1"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F317F89-773D-6D45-8C4E-FA9FD08380B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40822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36649-D199-1A40-9C7F-CE5EA17CE601}"/>
              </a:ext>
            </a:extLst>
          </p:cNvPr>
          <p:cNvSpPr>
            <a:spLocks noGrp="1"/>
          </p:cNvSpPr>
          <p:nvPr>
            <p:ph type="ctrTitle"/>
          </p:nvPr>
        </p:nvSpPr>
        <p:spPr>
          <a:xfrm>
            <a:off x="1271448" y="1453290"/>
            <a:ext cx="9640389"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AC14C9D9-850E-C846-BC35-3C25D0D2538A}"/>
              </a:ext>
            </a:extLst>
          </p:cNvPr>
          <p:cNvSpPr>
            <a:spLocks noGrp="1"/>
          </p:cNvSpPr>
          <p:nvPr>
            <p:ph type="subTitle" idx="1"/>
          </p:nvPr>
        </p:nvSpPr>
        <p:spPr>
          <a:xfrm>
            <a:off x="1524000" y="3932965"/>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69317023-9550-AF49-B27F-3EBA561CA901}"/>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15431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Green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xmlns="" id="{E8B06CB0-7016-C445-99CE-6A54544E9C8A}"/>
              </a:ext>
            </a:extLst>
          </p:cNvPr>
          <p:cNvSpPr>
            <a:spLocks noGrp="1"/>
          </p:cNvSpPr>
          <p:nvPr>
            <p:ph type="title"/>
          </p:nvPr>
        </p:nvSpPr>
        <p:spPr>
          <a:xfrm>
            <a:off x="4646429" y="4593265"/>
            <a:ext cx="6930659" cy="1754370"/>
          </a:xfrm>
          <a:prstGeom prst="rect">
            <a:avLst/>
          </a:prstGeom>
          <a:noFill/>
        </p:spPr>
        <p:txBody>
          <a:bodyPr vert="horz" lIns="91440" tIns="45720" rIns="91440" bIns="45720" rtlCol="0" anchor="t" anchorCtr="0">
            <a:normAutofit/>
          </a:bodyPr>
          <a:lstStyle>
            <a:lvl1pPr>
              <a:defRPr sz="4000"/>
            </a:lvl1pPr>
          </a:lstStyle>
          <a:p>
            <a:r>
              <a:rPr lang="en-US" dirty="0"/>
              <a:t>Click to edit</a:t>
            </a:r>
            <a:br>
              <a:rPr lang="en-US" dirty="0"/>
            </a:br>
            <a:r>
              <a:rPr lang="en-US" dirty="0"/>
              <a:t>Master title style</a:t>
            </a:r>
            <a:br>
              <a:rPr lang="en-US" dirty="0"/>
            </a:br>
            <a:r>
              <a:rPr lang="en-US" dirty="0"/>
              <a:t>here</a:t>
            </a:r>
          </a:p>
        </p:txBody>
      </p:sp>
    </p:spTree>
    <p:extLst>
      <p:ext uri="{BB962C8B-B14F-4D97-AF65-F5344CB8AC3E}">
        <p14:creationId xmlns:p14="http://schemas.microsoft.com/office/powerpoint/2010/main" val="541075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E555E8-DF24-CE48-B4DA-E55FBC4F0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EC88775-A0AD-CF48-AAA2-F9B678D35860}"/>
              </a:ext>
            </a:extLst>
          </p:cNvPr>
          <p:cNvSpPr>
            <a:spLocks noGrp="1"/>
          </p:cNvSpPr>
          <p:nvPr>
            <p:ph idx="1"/>
          </p:nvPr>
        </p:nvSpPr>
        <p:spPr>
          <a:xfrm>
            <a:off x="838200" y="3013167"/>
            <a:ext cx="10515600" cy="316379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C1EFB60B-800F-B042-95C2-806B9CFC6D13}"/>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3998813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125B0-3F9E-9646-855F-676436699FCA}"/>
              </a:ext>
            </a:extLst>
          </p:cNvPr>
          <p:cNvSpPr>
            <a:spLocks noGrp="1"/>
          </p:cNvSpPr>
          <p:nvPr>
            <p:ph type="title"/>
          </p:nvPr>
        </p:nvSpPr>
        <p:spPr>
          <a:xfrm>
            <a:off x="831851" y="145719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412F3-35CD-4543-9804-EFE2A0F3B044}"/>
              </a:ext>
            </a:extLst>
          </p:cNvPr>
          <p:cNvSpPr>
            <a:spLocks noGrp="1"/>
          </p:cNvSpPr>
          <p:nvPr>
            <p:ph type="body" idx="1"/>
          </p:nvPr>
        </p:nvSpPr>
        <p:spPr>
          <a:xfrm>
            <a:off x="831851" y="432739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xmlns="" id="{308BEFFE-A772-5947-8E60-359EBD61D918}"/>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960194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84BDF-CA3E-E74A-90BE-7063D23BFF8E}"/>
              </a:ext>
            </a:extLst>
          </p:cNvPr>
          <p:cNvSpPr>
            <a:spLocks noGrp="1"/>
          </p:cNvSpPr>
          <p:nvPr>
            <p:ph type="title"/>
          </p:nvPr>
        </p:nvSpPr>
        <p:spPr>
          <a:xfrm>
            <a:off x="838200" y="111991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E28B7FD2-B34F-AB46-BCCB-2E8F3E69219A}"/>
              </a:ext>
            </a:extLst>
          </p:cNvPr>
          <p:cNvSpPr>
            <a:spLocks noGrp="1"/>
          </p:cNvSpPr>
          <p:nvPr>
            <p:ph sz="half" idx="1"/>
          </p:nvPr>
        </p:nvSpPr>
        <p:spPr>
          <a:xfrm>
            <a:off x="838200" y="2577739"/>
            <a:ext cx="5181600" cy="35992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60FE156B-6C2C-784B-8F5F-7915F45A675F}"/>
              </a:ext>
            </a:extLst>
          </p:cNvPr>
          <p:cNvSpPr>
            <a:spLocks noGrp="1"/>
          </p:cNvSpPr>
          <p:nvPr>
            <p:ph sz="half" idx="2"/>
          </p:nvPr>
        </p:nvSpPr>
        <p:spPr>
          <a:xfrm>
            <a:off x="6172200" y="2577737"/>
            <a:ext cx="5181600" cy="359922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DA3C25C1-FA89-CE40-B183-BF1D4BF8370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387450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B1834-F631-4C4B-B577-33B8650ACD21}"/>
              </a:ext>
            </a:extLst>
          </p:cNvPr>
          <p:cNvSpPr>
            <a:spLocks noGrp="1"/>
          </p:cNvSpPr>
          <p:nvPr>
            <p:ph type="title"/>
          </p:nvPr>
        </p:nvSpPr>
        <p:spPr>
          <a:xfrm>
            <a:off x="839788" y="128823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2EC5D9C4-9021-D54E-ACEF-2FF4A54B07A2}"/>
              </a:ext>
            </a:extLst>
          </p:cNvPr>
          <p:cNvSpPr>
            <a:spLocks noGrp="1"/>
          </p:cNvSpPr>
          <p:nvPr>
            <p:ph type="body" idx="1"/>
          </p:nvPr>
        </p:nvSpPr>
        <p:spPr>
          <a:xfrm>
            <a:off x="839789" y="2680198"/>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078CDFA-5A6D-5D47-8A9A-EB1125E9B4BF}"/>
              </a:ext>
            </a:extLst>
          </p:cNvPr>
          <p:cNvSpPr>
            <a:spLocks noGrp="1"/>
          </p:cNvSpPr>
          <p:nvPr>
            <p:ph sz="half" idx="2"/>
          </p:nvPr>
        </p:nvSpPr>
        <p:spPr>
          <a:xfrm>
            <a:off x="839789" y="3570515"/>
            <a:ext cx="5157787" cy="261914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23D810B7-C774-CD4E-9161-8567FEB53041}"/>
              </a:ext>
            </a:extLst>
          </p:cNvPr>
          <p:cNvSpPr>
            <a:spLocks noGrp="1"/>
          </p:cNvSpPr>
          <p:nvPr>
            <p:ph type="body" sz="quarter" idx="3"/>
          </p:nvPr>
        </p:nvSpPr>
        <p:spPr>
          <a:xfrm>
            <a:off x="6172201" y="2680198"/>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C050414-0560-B242-BDB6-00C270C3C5D7}"/>
              </a:ext>
            </a:extLst>
          </p:cNvPr>
          <p:cNvSpPr>
            <a:spLocks noGrp="1"/>
          </p:cNvSpPr>
          <p:nvPr>
            <p:ph sz="quarter" idx="4"/>
          </p:nvPr>
        </p:nvSpPr>
        <p:spPr>
          <a:xfrm>
            <a:off x="6172201" y="3570513"/>
            <a:ext cx="5183188" cy="26191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xmlns="" id="{48CE9D6E-D25B-6944-A016-1979529456FA}"/>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09312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8083B-828F-CF46-9739-426DCD2E33D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8DB988FF-E752-DF49-9DA8-950FEBA0E6CC}"/>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862657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AE4B5C-90C7-B244-9554-EE98A7AE7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F1F66E-8503-564E-A183-8536FC29D803}"/>
              </a:ext>
            </a:extLst>
          </p:cNvPr>
          <p:cNvSpPr>
            <a:spLocks noGrp="1"/>
          </p:cNvSpPr>
          <p:nvPr>
            <p:ph idx="1"/>
          </p:nvPr>
        </p:nvSpPr>
        <p:spPr>
          <a:xfrm>
            <a:off x="5183188" y="2057400"/>
            <a:ext cx="6172200" cy="3803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0379C0-008C-6949-B96C-3AE0B58D08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0E6B83E6-42C4-F642-82A8-389D352A685B}"/>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548457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9E431-4CD9-984E-94C0-1DBD9C4E9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F6599D-A9E8-5E41-89B5-6E82321C45C9}"/>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1041597-EBB6-EB41-816C-9CCC3FA349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BC97F5E3-1160-3846-ABD5-0F829A3E2A37}"/>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8456124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go with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DA5551C-3786-114C-A6CE-26844E394AD7}"/>
              </a:ext>
            </a:extLst>
          </p:cNvPr>
          <p:cNvPicPr>
            <a:picLocks noChangeAspect="1"/>
          </p:cNvPicPr>
          <p:nvPr userDrawn="1"/>
        </p:nvPicPr>
        <p:blipFill>
          <a:blip r:embed="rId2"/>
          <a:stretch>
            <a:fillRect/>
          </a:stretch>
        </p:blipFill>
        <p:spPr>
          <a:xfrm>
            <a:off x="3910374" y="2068000"/>
            <a:ext cx="4371255" cy="1423533"/>
          </a:xfrm>
          <a:prstGeom prst="rect">
            <a:avLst/>
          </a:prstGeom>
        </p:spPr>
      </p:pic>
      <p:sp>
        <p:nvSpPr>
          <p:cNvPr id="6" name="Title 1">
            <a:extLst>
              <a:ext uri="{FF2B5EF4-FFF2-40B4-BE49-F238E27FC236}">
                <a16:creationId xmlns:a16="http://schemas.microsoft.com/office/drawing/2014/main" xmlns="" id="{E913EEAB-5C9F-8C4B-9405-408F410FE262}"/>
              </a:ext>
            </a:extLst>
          </p:cNvPr>
          <p:cNvSpPr>
            <a:spLocks noGrp="1"/>
          </p:cNvSpPr>
          <p:nvPr>
            <p:ph type="ctrTitle"/>
          </p:nvPr>
        </p:nvSpPr>
        <p:spPr>
          <a:xfrm>
            <a:off x="1271448" y="3601630"/>
            <a:ext cx="9640389" cy="2286724"/>
          </a:xfrm>
        </p:spPr>
        <p:txBody>
          <a:bodyPr anchor="t" anchorCtr="0"/>
          <a:lstStyle>
            <a:lvl1pPr algn="ctr">
              <a:defRPr sz="6000"/>
            </a:lvl1pPr>
          </a:lstStyle>
          <a:p>
            <a:r>
              <a:rPr lang="en-US" dirty="0"/>
              <a:t>Click to edit Master title style</a:t>
            </a:r>
          </a:p>
        </p:txBody>
      </p:sp>
      <p:sp>
        <p:nvSpPr>
          <p:cNvPr id="7" name="Slide Number Placeholder 6">
            <a:extLst>
              <a:ext uri="{FF2B5EF4-FFF2-40B4-BE49-F238E27FC236}">
                <a16:creationId xmlns:a16="http://schemas.microsoft.com/office/drawing/2014/main" xmlns="" id="{0FC518B0-6D1B-1842-97C6-B907847ED13F}"/>
              </a:ext>
            </a:extLst>
          </p:cNvPr>
          <p:cNvSpPr>
            <a:spLocks noGrp="1"/>
          </p:cNvSpPr>
          <p:nvPr>
            <p:ph type="sldNum" sz="quarter" idx="10"/>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476376269"/>
      </p:ext>
    </p:extLst>
  </p:cSld>
  <p:clrMapOvr>
    <a:masterClrMapping/>
  </p:clrMapOvr>
  <p:extLst mod="1">
    <p:ext uri="{DCECCB84-F9BA-43D5-87BE-67443E8EF086}">
      <p15:sldGuideLst xmlns:p15="http://schemas.microsoft.com/office/powerpoint/2012/main" xmlns="">
        <p15:guide id="1"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F317F89-773D-6D45-8C4E-FA9FD08380B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0595890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36649-D199-1A40-9C7F-CE5EA17CE601}"/>
              </a:ext>
            </a:extLst>
          </p:cNvPr>
          <p:cNvSpPr>
            <a:spLocks noGrp="1"/>
          </p:cNvSpPr>
          <p:nvPr>
            <p:ph type="ctrTitle"/>
          </p:nvPr>
        </p:nvSpPr>
        <p:spPr>
          <a:xfrm>
            <a:off x="1271448" y="1453290"/>
            <a:ext cx="9640389"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AC14C9D9-850E-C846-BC35-3C25D0D2538A}"/>
              </a:ext>
            </a:extLst>
          </p:cNvPr>
          <p:cNvSpPr>
            <a:spLocks noGrp="1"/>
          </p:cNvSpPr>
          <p:nvPr>
            <p:ph type="subTitle" idx="1"/>
          </p:nvPr>
        </p:nvSpPr>
        <p:spPr>
          <a:xfrm>
            <a:off x="1524000" y="3932965"/>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69317023-9550-AF49-B27F-3EBA561CA901}"/>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996631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xmlns="" id="{E8B06CB0-7016-C445-99CE-6A54544E9C8A}"/>
              </a:ext>
            </a:extLst>
          </p:cNvPr>
          <p:cNvSpPr>
            <a:spLocks noGrp="1"/>
          </p:cNvSpPr>
          <p:nvPr>
            <p:ph type="title"/>
          </p:nvPr>
        </p:nvSpPr>
        <p:spPr>
          <a:xfrm>
            <a:off x="4646429" y="4593265"/>
            <a:ext cx="6930659" cy="1754370"/>
          </a:xfrm>
          <a:prstGeom prst="rect">
            <a:avLst/>
          </a:prstGeom>
          <a:noFill/>
        </p:spPr>
        <p:txBody>
          <a:bodyPr vert="horz" lIns="91440" tIns="45720" rIns="91440" bIns="45720" rtlCol="0" anchor="t" anchorCtr="0">
            <a:normAutofit/>
          </a:bodyPr>
          <a:lstStyle>
            <a:lvl1pPr>
              <a:defRPr sz="4000"/>
            </a:lvl1pPr>
          </a:lstStyle>
          <a:p>
            <a:r>
              <a:rPr lang="en-US" dirty="0"/>
              <a:t>Click to edit</a:t>
            </a:r>
            <a:br>
              <a:rPr lang="en-US" dirty="0"/>
            </a:br>
            <a:r>
              <a:rPr lang="en-US" dirty="0"/>
              <a:t>Master title style</a:t>
            </a:r>
            <a:br>
              <a:rPr lang="en-US" dirty="0"/>
            </a:br>
            <a:r>
              <a:rPr lang="en-US" dirty="0"/>
              <a:t>here</a:t>
            </a:r>
          </a:p>
        </p:txBody>
      </p:sp>
      <p:pic>
        <p:nvPicPr>
          <p:cNvPr id="4" name="Picture 3">
            <a:extLst>
              <a:ext uri="{FF2B5EF4-FFF2-40B4-BE49-F238E27FC236}">
                <a16:creationId xmlns:a16="http://schemas.microsoft.com/office/drawing/2014/main" xmlns="" id="{CCF114D3-7DE4-B94B-82D1-31C14082C57F}"/>
              </a:ext>
            </a:extLst>
          </p:cNvPr>
          <p:cNvPicPr>
            <a:picLocks noChangeAspect="1"/>
          </p:cNvPicPr>
          <p:nvPr userDrawn="1"/>
        </p:nvPicPr>
        <p:blipFill>
          <a:blip r:embed="rId3"/>
          <a:stretch>
            <a:fillRect/>
          </a:stretch>
        </p:blipFill>
        <p:spPr>
          <a:xfrm>
            <a:off x="795034" y="558178"/>
            <a:ext cx="4717949" cy="1536437"/>
          </a:xfrm>
          <a:prstGeom prst="rect">
            <a:avLst/>
          </a:prstGeom>
        </p:spPr>
      </p:pic>
    </p:spTree>
    <p:extLst>
      <p:ext uri="{BB962C8B-B14F-4D97-AF65-F5344CB8AC3E}">
        <p14:creationId xmlns:p14="http://schemas.microsoft.com/office/powerpoint/2010/main" val="2167902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E555E8-DF24-CE48-B4DA-E55FBC4F0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EC88775-A0AD-CF48-AAA2-F9B678D35860}"/>
              </a:ext>
            </a:extLst>
          </p:cNvPr>
          <p:cNvSpPr>
            <a:spLocks noGrp="1"/>
          </p:cNvSpPr>
          <p:nvPr>
            <p:ph idx="1"/>
          </p:nvPr>
        </p:nvSpPr>
        <p:spPr>
          <a:xfrm>
            <a:off x="838200" y="3013167"/>
            <a:ext cx="10515600" cy="316379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C1EFB60B-800F-B042-95C2-806B9CFC6D13}"/>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565303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125B0-3F9E-9646-855F-676436699FCA}"/>
              </a:ext>
            </a:extLst>
          </p:cNvPr>
          <p:cNvSpPr>
            <a:spLocks noGrp="1"/>
          </p:cNvSpPr>
          <p:nvPr>
            <p:ph type="title"/>
          </p:nvPr>
        </p:nvSpPr>
        <p:spPr>
          <a:xfrm>
            <a:off x="831851" y="145719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412F3-35CD-4543-9804-EFE2A0F3B044}"/>
              </a:ext>
            </a:extLst>
          </p:cNvPr>
          <p:cNvSpPr>
            <a:spLocks noGrp="1"/>
          </p:cNvSpPr>
          <p:nvPr>
            <p:ph type="body" idx="1"/>
          </p:nvPr>
        </p:nvSpPr>
        <p:spPr>
          <a:xfrm>
            <a:off x="831851" y="432739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xmlns="" id="{308BEFFE-A772-5947-8E60-359EBD61D918}"/>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32342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84BDF-CA3E-E74A-90BE-7063D23BFF8E}"/>
              </a:ext>
            </a:extLst>
          </p:cNvPr>
          <p:cNvSpPr>
            <a:spLocks noGrp="1"/>
          </p:cNvSpPr>
          <p:nvPr>
            <p:ph type="title"/>
          </p:nvPr>
        </p:nvSpPr>
        <p:spPr>
          <a:xfrm>
            <a:off x="838200" y="111991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E28B7FD2-B34F-AB46-BCCB-2E8F3E69219A}"/>
              </a:ext>
            </a:extLst>
          </p:cNvPr>
          <p:cNvSpPr>
            <a:spLocks noGrp="1"/>
          </p:cNvSpPr>
          <p:nvPr>
            <p:ph sz="half" idx="1"/>
          </p:nvPr>
        </p:nvSpPr>
        <p:spPr>
          <a:xfrm>
            <a:off x="838200" y="2577739"/>
            <a:ext cx="5181600" cy="35992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60FE156B-6C2C-784B-8F5F-7915F45A675F}"/>
              </a:ext>
            </a:extLst>
          </p:cNvPr>
          <p:cNvSpPr>
            <a:spLocks noGrp="1"/>
          </p:cNvSpPr>
          <p:nvPr>
            <p:ph sz="half" idx="2"/>
          </p:nvPr>
        </p:nvSpPr>
        <p:spPr>
          <a:xfrm>
            <a:off x="6172200" y="2577737"/>
            <a:ext cx="5181600" cy="359922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DA3C25C1-FA89-CE40-B183-BF1D4BF8370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776182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B1834-F631-4C4B-B577-33B8650ACD21}"/>
              </a:ext>
            </a:extLst>
          </p:cNvPr>
          <p:cNvSpPr>
            <a:spLocks noGrp="1"/>
          </p:cNvSpPr>
          <p:nvPr>
            <p:ph type="title"/>
          </p:nvPr>
        </p:nvSpPr>
        <p:spPr>
          <a:xfrm>
            <a:off x="839788" y="128823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2EC5D9C4-9021-D54E-ACEF-2FF4A54B07A2}"/>
              </a:ext>
            </a:extLst>
          </p:cNvPr>
          <p:cNvSpPr>
            <a:spLocks noGrp="1"/>
          </p:cNvSpPr>
          <p:nvPr>
            <p:ph type="body" idx="1"/>
          </p:nvPr>
        </p:nvSpPr>
        <p:spPr>
          <a:xfrm>
            <a:off x="839789" y="2680198"/>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078CDFA-5A6D-5D47-8A9A-EB1125E9B4BF}"/>
              </a:ext>
            </a:extLst>
          </p:cNvPr>
          <p:cNvSpPr>
            <a:spLocks noGrp="1"/>
          </p:cNvSpPr>
          <p:nvPr>
            <p:ph sz="half" idx="2"/>
          </p:nvPr>
        </p:nvSpPr>
        <p:spPr>
          <a:xfrm>
            <a:off x="839789" y="3570515"/>
            <a:ext cx="5157787" cy="261914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23D810B7-C774-CD4E-9161-8567FEB53041}"/>
              </a:ext>
            </a:extLst>
          </p:cNvPr>
          <p:cNvSpPr>
            <a:spLocks noGrp="1"/>
          </p:cNvSpPr>
          <p:nvPr>
            <p:ph type="body" sz="quarter" idx="3"/>
          </p:nvPr>
        </p:nvSpPr>
        <p:spPr>
          <a:xfrm>
            <a:off x="6172201" y="2680198"/>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C050414-0560-B242-BDB6-00C270C3C5D7}"/>
              </a:ext>
            </a:extLst>
          </p:cNvPr>
          <p:cNvSpPr>
            <a:spLocks noGrp="1"/>
          </p:cNvSpPr>
          <p:nvPr>
            <p:ph sz="quarter" idx="4"/>
          </p:nvPr>
        </p:nvSpPr>
        <p:spPr>
          <a:xfrm>
            <a:off x="6172201" y="3570513"/>
            <a:ext cx="5183188" cy="26191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xmlns="" id="{48CE9D6E-D25B-6944-A016-1979529456FA}"/>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821731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8083B-828F-CF46-9739-426DCD2E33D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8DB988FF-E752-DF49-9DA8-950FEBA0E6CC}"/>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680201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AE4B5C-90C7-B244-9554-EE98A7AE7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F1F66E-8503-564E-A183-8536FC29D803}"/>
              </a:ext>
            </a:extLst>
          </p:cNvPr>
          <p:cNvSpPr>
            <a:spLocks noGrp="1"/>
          </p:cNvSpPr>
          <p:nvPr>
            <p:ph idx="1"/>
          </p:nvPr>
        </p:nvSpPr>
        <p:spPr>
          <a:xfrm>
            <a:off x="5183188" y="2057400"/>
            <a:ext cx="6172200" cy="3803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0379C0-008C-6949-B96C-3AE0B58D08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0E6B83E6-42C4-F642-82A8-389D352A685B}"/>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134669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9E431-4CD9-984E-94C0-1DBD9C4E9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F6599D-A9E8-5E41-89B5-6E82321C45C9}"/>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1041597-EBB6-EB41-816C-9CCC3FA349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BC97F5E3-1160-3846-ABD5-0F829A3E2A37}"/>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5211837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ogo with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DA5551C-3786-114C-A6CE-26844E394AD7}"/>
              </a:ext>
            </a:extLst>
          </p:cNvPr>
          <p:cNvPicPr>
            <a:picLocks noChangeAspect="1"/>
          </p:cNvPicPr>
          <p:nvPr userDrawn="1"/>
        </p:nvPicPr>
        <p:blipFill>
          <a:blip r:embed="rId2"/>
          <a:stretch>
            <a:fillRect/>
          </a:stretch>
        </p:blipFill>
        <p:spPr>
          <a:xfrm>
            <a:off x="3910374" y="2068000"/>
            <a:ext cx="4371255" cy="1423533"/>
          </a:xfrm>
          <a:prstGeom prst="rect">
            <a:avLst/>
          </a:prstGeom>
        </p:spPr>
      </p:pic>
      <p:sp>
        <p:nvSpPr>
          <p:cNvPr id="6" name="Title 1">
            <a:extLst>
              <a:ext uri="{FF2B5EF4-FFF2-40B4-BE49-F238E27FC236}">
                <a16:creationId xmlns:a16="http://schemas.microsoft.com/office/drawing/2014/main" xmlns="" id="{E913EEAB-5C9F-8C4B-9405-408F410FE262}"/>
              </a:ext>
            </a:extLst>
          </p:cNvPr>
          <p:cNvSpPr>
            <a:spLocks noGrp="1"/>
          </p:cNvSpPr>
          <p:nvPr>
            <p:ph type="ctrTitle"/>
          </p:nvPr>
        </p:nvSpPr>
        <p:spPr>
          <a:xfrm>
            <a:off x="1271448" y="3601630"/>
            <a:ext cx="9640389" cy="2286724"/>
          </a:xfrm>
        </p:spPr>
        <p:txBody>
          <a:bodyPr anchor="t" anchorCtr="0"/>
          <a:lstStyle>
            <a:lvl1pPr algn="ctr">
              <a:defRPr sz="6000"/>
            </a:lvl1pPr>
          </a:lstStyle>
          <a:p>
            <a:r>
              <a:rPr lang="en-US" dirty="0"/>
              <a:t>Click to edit Master title style</a:t>
            </a:r>
          </a:p>
        </p:txBody>
      </p:sp>
      <p:sp>
        <p:nvSpPr>
          <p:cNvPr id="7" name="Slide Number Placeholder 6">
            <a:extLst>
              <a:ext uri="{FF2B5EF4-FFF2-40B4-BE49-F238E27FC236}">
                <a16:creationId xmlns:a16="http://schemas.microsoft.com/office/drawing/2014/main" xmlns="" id="{0FC518B0-6D1B-1842-97C6-B907847ED13F}"/>
              </a:ext>
            </a:extLst>
          </p:cNvPr>
          <p:cNvSpPr>
            <a:spLocks noGrp="1"/>
          </p:cNvSpPr>
          <p:nvPr>
            <p:ph type="sldNum" sz="quarter" idx="10"/>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670131377"/>
      </p:ext>
    </p:extLst>
  </p:cSld>
  <p:clrMapOvr>
    <a:masterClrMapping/>
  </p:clrMapOvr>
  <p:extLst mod="1">
    <p:ext uri="{DCECCB84-F9BA-43D5-87BE-67443E8EF086}">
      <p15:sldGuideLst xmlns:p15="http://schemas.microsoft.com/office/powerpoint/2012/main" xmlns="">
        <p15:guide id="1"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F317F89-773D-6D45-8C4E-FA9FD08380B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7188092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36649-D199-1A40-9C7F-CE5EA17CE601}"/>
              </a:ext>
            </a:extLst>
          </p:cNvPr>
          <p:cNvSpPr>
            <a:spLocks noGrp="1"/>
          </p:cNvSpPr>
          <p:nvPr>
            <p:ph type="ctrTitle"/>
          </p:nvPr>
        </p:nvSpPr>
        <p:spPr>
          <a:xfrm>
            <a:off x="1271448" y="1453290"/>
            <a:ext cx="9640389"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AC14C9D9-850E-C846-BC35-3C25D0D2538A}"/>
              </a:ext>
            </a:extLst>
          </p:cNvPr>
          <p:cNvSpPr>
            <a:spLocks noGrp="1"/>
          </p:cNvSpPr>
          <p:nvPr>
            <p:ph type="subTitle" idx="1"/>
          </p:nvPr>
        </p:nvSpPr>
        <p:spPr>
          <a:xfrm>
            <a:off x="1524000" y="3932965"/>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69317023-9550-AF49-B27F-3EBA561CA901}"/>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863864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urple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xmlns="" id="{E8B06CB0-7016-C445-99CE-6A54544E9C8A}"/>
              </a:ext>
            </a:extLst>
          </p:cNvPr>
          <p:cNvSpPr>
            <a:spLocks noGrp="1"/>
          </p:cNvSpPr>
          <p:nvPr>
            <p:ph type="title"/>
          </p:nvPr>
        </p:nvSpPr>
        <p:spPr>
          <a:xfrm>
            <a:off x="4646429" y="4593265"/>
            <a:ext cx="6930659" cy="1754370"/>
          </a:xfrm>
          <a:prstGeom prst="rect">
            <a:avLst/>
          </a:prstGeom>
          <a:noFill/>
        </p:spPr>
        <p:txBody>
          <a:bodyPr vert="horz" lIns="91440" tIns="45720" rIns="91440" bIns="45720" rtlCol="0" anchor="t" anchorCtr="0">
            <a:normAutofit/>
          </a:bodyPr>
          <a:lstStyle>
            <a:lvl1pPr>
              <a:defRPr sz="4000"/>
            </a:lvl1pPr>
          </a:lstStyle>
          <a:p>
            <a:r>
              <a:rPr lang="en-US" dirty="0"/>
              <a:t>Click to edit</a:t>
            </a:r>
            <a:br>
              <a:rPr lang="en-US" dirty="0"/>
            </a:br>
            <a:r>
              <a:rPr lang="en-US" dirty="0"/>
              <a:t>Master title style</a:t>
            </a:r>
            <a:br>
              <a:rPr lang="en-US" dirty="0"/>
            </a:br>
            <a:r>
              <a:rPr lang="en-US" dirty="0"/>
              <a:t>here</a:t>
            </a:r>
          </a:p>
        </p:txBody>
      </p:sp>
    </p:spTree>
    <p:extLst>
      <p:ext uri="{BB962C8B-B14F-4D97-AF65-F5344CB8AC3E}">
        <p14:creationId xmlns:p14="http://schemas.microsoft.com/office/powerpoint/2010/main" val="7657126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E555E8-DF24-CE48-B4DA-E55FBC4F0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EC88775-A0AD-CF48-AAA2-F9B678D35860}"/>
              </a:ext>
            </a:extLst>
          </p:cNvPr>
          <p:cNvSpPr>
            <a:spLocks noGrp="1"/>
          </p:cNvSpPr>
          <p:nvPr>
            <p:ph idx="1"/>
          </p:nvPr>
        </p:nvSpPr>
        <p:spPr>
          <a:xfrm>
            <a:off x="838200" y="3013167"/>
            <a:ext cx="10515600" cy="316379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C1EFB60B-800F-B042-95C2-806B9CFC6D13}"/>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092482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125B0-3F9E-9646-855F-676436699FCA}"/>
              </a:ext>
            </a:extLst>
          </p:cNvPr>
          <p:cNvSpPr>
            <a:spLocks noGrp="1"/>
          </p:cNvSpPr>
          <p:nvPr>
            <p:ph type="title"/>
          </p:nvPr>
        </p:nvSpPr>
        <p:spPr>
          <a:xfrm>
            <a:off x="831851" y="145719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412F3-35CD-4543-9804-EFE2A0F3B044}"/>
              </a:ext>
            </a:extLst>
          </p:cNvPr>
          <p:cNvSpPr>
            <a:spLocks noGrp="1"/>
          </p:cNvSpPr>
          <p:nvPr>
            <p:ph type="body" idx="1"/>
          </p:nvPr>
        </p:nvSpPr>
        <p:spPr>
          <a:xfrm>
            <a:off x="831851" y="432739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xmlns="" id="{308BEFFE-A772-5947-8E60-359EBD61D918}"/>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9653442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84BDF-CA3E-E74A-90BE-7063D23BFF8E}"/>
              </a:ext>
            </a:extLst>
          </p:cNvPr>
          <p:cNvSpPr>
            <a:spLocks noGrp="1"/>
          </p:cNvSpPr>
          <p:nvPr>
            <p:ph type="title"/>
          </p:nvPr>
        </p:nvSpPr>
        <p:spPr>
          <a:xfrm>
            <a:off x="838200" y="111991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E28B7FD2-B34F-AB46-BCCB-2E8F3E69219A}"/>
              </a:ext>
            </a:extLst>
          </p:cNvPr>
          <p:cNvSpPr>
            <a:spLocks noGrp="1"/>
          </p:cNvSpPr>
          <p:nvPr>
            <p:ph sz="half" idx="1"/>
          </p:nvPr>
        </p:nvSpPr>
        <p:spPr>
          <a:xfrm>
            <a:off x="838200" y="2577739"/>
            <a:ext cx="5181600" cy="35992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60FE156B-6C2C-784B-8F5F-7915F45A675F}"/>
              </a:ext>
            </a:extLst>
          </p:cNvPr>
          <p:cNvSpPr>
            <a:spLocks noGrp="1"/>
          </p:cNvSpPr>
          <p:nvPr>
            <p:ph sz="half" idx="2"/>
          </p:nvPr>
        </p:nvSpPr>
        <p:spPr>
          <a:xfrm>
            <a:off x="6172200" y="2577737"/>
            <a:ext cx="5181600" cy="359922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DA3C25C1-FA89-CE40-B183-BF1D4BF8370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0331171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B1834-F631-4C4B-B577-33B8650ACD21}"/>
              </a:ext>
            </a:extLst>
          </p:cNvPr>
          <p:cNvSpPr>
            <a:spLocks noGrp="1"/>
          </p:cNvSpPr>
          <p:nvPr>
            <p:ph type="title"/>
          </p:nvPr>
        </p:nvSpPr>
        <p:spPr>
          <a:xfrm>
            <a:off x="839788" y="128823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2EC5D9C4-9021-D54E-ACEF-2FF4A54B07A2}"/>
              </a:ext>
            </a:extLst>
          </p:cNvPr>
          <p:cNvSpPr>
            <a:spLocks noGrp="1"/>
          </p:cNvSpPr>
          <p:nvPr>
            <p:ph type="body" idx="1"/>
          </p:nvPr>
        </p:nvSpPr>
        <p:spPr>
          <a:xfrm>
            <a:off x="839789" y="2680198"/>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078CDFA-5A6D-5D47-8A9A-EB1125E9B4BF}"/>
              </a:ext>
            </a:extLst>
          </p:cNvPr>
          <p:cNvSpPr>
            <a:spLocks noGrp="1"/>
          </p:cNvSpPr>
          <p:nvPr>
            <p:ph sz="half" idx="2"/>
          </p:nvPr>
        </p:nvSpPr>
        <p:spPr>
          <a:xfrm>
            <a:off x="839789" y="3570515"/>
            <a:ext cx="5157787" cy="261914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23D810B7-C774-CD4E-9161-8567FEB53041}"/>
              </a:ext>
            </a:extLst>
          </p:cNvPr>
          <p:cNvSpPr>
            <a:spLocks noGrp="1"/>
          </p:cNvSpPr>
          <p:nvPr>
            <p:ph type="body" sz="quarter" idx="3"/>
          </p:nvPr>
        </p:nvSpPr>
        <p:spPr>
          <a:xfrm>
            <a:off x="6172201" y="2680198"/>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C050414-0560-B242-BDB6-00C270C3C5D7}"/>
              </a:ext>
            </a:extLst>
          </p:cNvPr>
          <p:cNvSpPr>
            <a:spLocks noGrp="1"/>
          </p:cNvSpPr>
          <p:nvPr>
            <p:ph sz="quarter" idx="4"/>
          </p:nvPr>
        </p:nvSpPr>
        <p:spPr>
          <a:xfrm>
            <a:off x="6172201" y="3570513"/>
            <a:ext cx="5183188" cy="26191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xmlns="" id="{48CE9D6E-D25B-6944-A016-1979529456FA}"/>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42665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8083B-828F-CF46-9739-426DCD2E33D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8DB988FF-E752-DF49-9DA8-950FEBA0E6CC}"/>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700979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AE4B5C-90C7-B244-9554-EE98A7AE7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F1F66E-8503-564E-A183-8536FC29D803}"/>
              </a:ext>
            </a:extLst>
          </p:cNvPr>
          <p:cNvSpPr>
            <a:spLocks noGrp="1"/>
          </p:cNvSpPr>
          <p:nvPr>
            <p:ph idx="1"/>
          </p:nvPr>
        </p:nvSpPr>
        <p:spPr>
          <a:xfrm>
            <a:off x="5183188" y="2057400"/>
            <a:ext cx="6172200" cy="3803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0379C0-008C-6949-B96C-3AE0B58D08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0E6B83E6-42C4-F642-82A8-389D352A685B}"/>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9622507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9E431-4CD9-984E-94C0-1DBD9C4E9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F6599D-A9E8-5E41-89B5-6E82321C45C9}"/>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1041597-EBB6-EB41-816C-9CCC3FA349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BC97F5E3-1160-3846-ABD5-0F829A3E2A37}"/>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0799512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ogo with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DA5551C-3786-114C-A6CE-26844E394AD7}"/>
              </a:ext>
            </a:extLst>
          </p:cNvPr>
          <p:cNvPicPr>
            <a:picLocks noChangeAspect="1"/>
          </p:cNvPicPr>
          <p:nvPr userDrawn="1"/>
        </p:nvPicPr>
        <p:blipFill>
          <a:blip r:embed="rId2"/>
          <a:stretch>
            <a:fillRect/>
          </a:stretch>
        </p:blipFill>
        <p:spPr>
          <a:xfrm>
            <a:off x="3910374" y="2068000"/>
            <a:ext cx="4371255" cy="1423533"/>
          </a:xfrm>
          <a:prstGeom prst="rect">
            <a:avLst/>
          </a:prstGeom>
        </p:spPr>
      </p:pic>
      <p:sp>
        <p:nvSpPr>
          <p:cNvPr id="6" name="Title 1">
            <a:extLst>
              <a:ext uri="{FF2B5EF4-FFF2-40B4-BE49-F238E27FC236}">
                <a16:creationId xmlns:a16="http://schemas.microsoft.com/office/drawing/2014/main" xmlns="" id="{E913EEAB-5C9F-8C4B-9405-408F410FE262}"/>
              </a:ext>
            </a:extLst>
          </p:cNvPr>
          <p:cNvSpPr>
            <a:spLocks noGrp="1"/>
          </p:cNvSpPr>
          <p:nvPr>
            <p:ph type="ctrTitle"/>
          </p:nvPr>
        </p:nvSpPr>
        <p:spPr>
          <a:xfrm>
            <a:off x="1271448" y="3601630"/>
            <a:ext cx="9640389" cy="2286724"/>
          </a:xfrm>
        </p:spPr>
        <p:txBody>
          <a:bodyPr anchor="t" anchorCtr="0"/>
          <a:lstStyle>
            <a:lvl1pPr algn="ctr">
              <a:defRPr sz="6000"/>
            </a:lvl1pPr>
          </a:lstStyle>
          <a:p>
            <a:r>
              <a:rPr lang="en-US" dirty="0"/>
              <a:t>Click to edit Master title style</a:t>
            </a:r>
          </a:p>
        </p:txBody>
      </p:sp>
      <p:sp>
        <p:nvSpPr>
          <p:cNvPr id="7" name="Slide Number Placeholder 6">
            <a:extLst>
              <a:ext uri="{FF2B5EF4-FFF2-40B4-BE49-F238E27FC236}">
                <a16:creationId xmlns:a16="http://schemas.microsoft.com/office/drawing/2014/main" xmlns="" id="{0FC518B0-6D1B-1842-97C6-B907847ED13F}"/>
              </a:ext>
            </a:extLst>
          </p:cNvPr>
          <p:cNvSpPr>
            <a:spLocks noGrp="1"/>
          </p:cNvSpPr>
          <p:nvPr>
            <p:ph type="sldNum" sz="quarter" idx="10"/>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04815580"/>
      </p:ext>
    </p:extLst>
  </p:cSld>
  <p:clrMapOvr>
    <a:masterClrMapping/>
  </p:clrMapOvr>
  <p:extLst mod="1">
    <p:ext uri="{DCECCB84-F9BA-43D5-87BE-67443E8EF086}">
      <p15:sldGuideLst xmlns:p15="http://schemas.microsoft.com/office/powerpoint/2012/main" xmlns="">
        <p15:guide id="1"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F317F89-773D-6D45-8C4E-FA9FD08380B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778923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36649-D199-1A40-9C7F-CE5EA17CE601}"/>
              </a:ext>
            </a:extLst>
          </p:cNvPr>
          <p:cNvSpPr>
            <a:spLocks noGrp="1"/>
          </p:cNvSpPr>
          <p:nvPr>
            <p:ph type="ctrTitle"/>
          </p:nvPr>
        </p:nvSpPr>
        <p:spPr>
          <a:xfrm>
            <a:off x="1271448" y="1453290"/>
            <a:ext cx="9640389"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AC14C9D9-850E-C846-BC35-3C25D0D2538A}"/>
              </a:ext>
            </a:extLst>
          </p:cNvPr>
          <p:cNvSpPr>
            <a:spLocks noGrp="1"/>
          </p:cNvSpPr>
          <p:nvPr>
            <p:ph type="subTitle" idx="1"/>
          </p:nvPr>
        </p:nvSpPr>
        <p:spPr>
          <a:xfrm>
            <a:off x="1524000" y="3932965"/>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69317023-9550-AF49-B27F-3EBA561CA901}"/>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29592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with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DA5551C-3786-114C-A6CE-26844E394AD7}"/>
              </a:ext>
            </a:extLst>
          </p:cNvPr>
          <p:cNvPicPr>
            <a:picLocks noChangeAspect="1"/>
          </p:cNvPicPr>
          <p:nvPr userDrawn="1"/>
        </p:nvPicPr>
        <p:blipFill>
          <a:blip r:embed="rId2"/>
          <a:stretch>
            <a:fillRect/>
          </a:stretch>
        </p:blipFill>
        <p:spPr>
          <a:xfrm>
            <a:off x="3910374" y="2068000"/>
            <a:ext cx="4371255" cy="1423533"/>
          </a:xfrm>
          <a:prstGeom prst="rect">
            <a:avLst/>
          </a:prstGeom>
        </p:spPr>
      </p:pic>
      <p:sp>
        <p:nvSpPr>
          <p:cNvPr id="6" name="Title 1">
            <a:extLst>
              <a:ext uri="{FF2B5EF4-FFF2-40B4-BE49-F238E27FC236}">
                <a16:creationId xmlns:a16="http://schemas.microsoft.com/office/drawing/2014/main" xmlns="" id="{E913EEAB-5C9F-8C4B-9405-408F410FE262}"/>
              </a:ext>
            </a:extLst>
          </p:cNvPr>
          <p:cNvSpPr>
            <a:spLocks noGrp="1"/>
          </p:cNvSpPr>
          <p:nvPr>
            <p:ph type="ctrTitle"/>
          </p:nvPr>
        </p:nvSpPr>
        <p:spPr>
          <a:xfrm>
            <a:off x="1271448" y="3601630"/>
            <a:ext cx="9640389" cy="2286724"/>
          </a:xfrm>
        </p:spPr>
        <p:txBody>
          <a:bodyPr anchor="t" anchorCtr="0"/>
          <a:lstStyle>
            <a:lvl1pPr algn="ctr">
              <a:defRPr sz="6000"/>
            </a:lvl1pPr>
          </a:lstStyle>
          <a:p>
            <a:r>
              <a:rPr lang="en-US" dirty="0"/>
              <a:t>Click to edit Master title style</a:t>
            </a:r>
          </a:p>
        </p:txBody>
      </p:sp>
      <p:sp>
        <p:nvSpPr>
          <p:cNvPr id="7" name="Slide Number Placeholder 6">
            <a:extLst>
              <a:ext uri="{FF2B5EF4-FFF2-40B4-BE49-F238E27FC236}">
                <a16:creationId xmlns:a16="http://schemas.microsoft.com/office/drawing/2014/main" xmlns="" id="{0FC518B0-6D1B-1842-97C6-B907847ED13F}"/>
              </a:ext>
            </a:extLst>
          </p:cNvPr>
          <p:cNvSpPr>
            <a:spLocks noGrp="1"/>
          </p:cNvSpPr>
          <p:nvPr>
            <p:ph type="sldNum" sz="quarter" idx="10"/>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2556849073"/>
      </p:ext>
    </p:extLst>
  </p:cSld>
  <p:clrMapOvr>
    <a:masterClrMapping/>
  </p:clrMapOvr>
  <p:extLst mod="1">
    <p:ext uri="{DCECCB84-F9BA-43D5-87BE-67443E8EF086}">
      <p15:sldGuideLst xmlns:p15="http://schemas.microsoft.com/office/powerpoint/2012/main" xmlns="">
        <p15:guide id="1"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E555E8-DF24-CE48-B4DA-E55FBC4F0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EC88775-A0AD-CF48-AAA2-F9B678D35860}"/>
              </a:ext>
            </a:extLst>
          </p:cNvPr>
          <p:cNvSpPr>
            <a:spLocks noGrp="1"/>
          </p:cNvSpPr>
          <p:nvPr>
            <p:ph idx="1"/>
          </p:nvPr>
        </p:nvSpPr>
        <p:spPr>
          <a:xfrm>
            <a:off x="838200" y="3013167"/>
            <a:ext cx="10515600" cy="316379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C1EFB60B-800F-B042-95C2-806B9CFC6D13}"/>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038833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125B0-3F9E-9646-855F-676436699FCA}"/>
              </a:ext>
            </a:extLst>
          </p:cNvPr>
          <p:cNvSpPr>
            <a:spLocks noGrp="1"/>
          </p:cNvSpPr>
          <p:nvPr>
            <p:ph type="title"/>
          </p:nvPr>
        </p:nvSpPr>
        <p:spPr>
          <a:xfrm>
            <a:off x="831851" y="145719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412F3-35CD-4543-9804-EFE2A0F3B044}"/>
              </a:ext>
            </a:extLst>
          </p:cNvPr>
          <p:cNvSpPr>
            <a:spLocks noGrp="1"/>
          </p:cNvSpPr>
          <p:nvPr>
            <p:ph type="body" idx="1"/>
          </p:nvPr>
        </p:nvSpPr>
        <p:spPr>
          <a:xfrm>
            <a:off x="831851" y="432739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xmlns="" id="{308BEFFE-A772-5947-8E60-359EBD61D918}"/>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21082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84BDF-CA3E-E74A-90BE-7063D23BFF8E}"/>
              </a:ext>
            </a:extLst>
          </p:cNvPr>
          <p:cNvSpPr>
            <a:spLocks noGrp="1"/>
          </p:cNvSpPr>
          <p:nvPr>
            <p:ph type="title"/>
          </p:nvPr>
        </p:nvSpPr>
        <p:spPr>
          <a:xfrm>
            <a:off x="838200" y="111991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E28B7FD2-B34F-AB46-BCCB-2E8F3E69219A}"/>
              </a:ext>
            </a:extLst>
          </p:cNvPr>
          <p:cNvSpPr>
            <a:spLocks noGrp="1"/>
          </p:cNvSpPr>
          <p:nvPr>
            <p:ph sz="half" idx="1"/>
          </p:nvPr>
        </p:nvSpPr>
        <p:spPr>
          <a:xfrm>
            <a:off x="838200" y="2577739"/>
            <a:ext cx="5181600" cy="35992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60FE156B-6C2C-784B-8F5F-7915F45A675F}"/>
              </a:ext>
            </a:extLst>
          </p:cNvPr>
          <p:cNvSpPr>
            <a:spLocks noGrp="1"/>
          </p:cNvSpPr>
          <p:nvPr>
            <p:ph sz="half" idx="2"/>
          </p:nvPr>
        </p:nvSpPr>
        <p:spPr>
          <a:xfrm>
            <a:off x="6172200" y="2577737"/>
            <a:ext cx="5181600" cy="359922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DA3C25C1-FA89-CE40-B183-BF1D4BF8370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4299914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B1834-F631-4C4B-B577-33B8650ACD21}"/>
              </a:ext>
            </a:extLst>
          </p:cNvPr>
          <p:cNvSpPr>
            <a:spLocks noGrp="1"/>
          </p:cNvSpPr>
          <p:nvPr>
            <p:ph type="title"/>
          </p:nvPr>
        </p:nvSpPr>
        <p:spPr>
          <a:xfrm>
            <a:off x="839788" y="128823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2EC5D9C4-9021-D54E-ACEF-2FF4A54B07A2}"/>
              </a:ext>
            </a:extLst>
          </p:cNvPr>
          <p:cNvSpPr>
            <a:spLocks noGrp="1"/>
          </p:cNvSpPr>
          <p:nvPr>
            <p:ph type="body" idx="1"/>
          </p:nvPr>
        </p:nvSpPr>
        <p:spPr>
          <a:xfrm>
            <a:off x="839789" y="2680198"/>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078CDFA-5A6D-5D47-8A9A-EB1125E9B4BF}"/>
              </a:ext>
            </a:extLst>
          </p:cNvPr>
          <p:cNvSpPr>
            <a:spLocks noGrp="1"/>
          </p:cNvSpPr>
          <p:nvPr>
            <p:ph sz="half" idx="2"/>
          </p:nvPr>
        </p:nvSpPr>
        <p:spPr>
          <a:xfrm>
            <a:off x="839789" y="3570515"/>
            <a:ext cx="5157787" cy="261914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23D810B7-C774-CD4E-9161-8567FEB53041}"/>
              </a:ext>
            </a:extLst>
          </p:cNvPr>
          <p:cNvSpPr>
            <a:spLocks noGrp="1"/>
          </p:cNvSpPr>
          <p:nvPr>
            <p:ph type="body" sz="quarter" idx="3"/>
          </p:nvPr>
        </p:nvSpPr>
        <p:spPr>
          <a:xfrm>
            <a:off x="6172201" y="2680198"/>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C050414-0560-B242-BDB6-00C270C3C5D7}"/>
              </a:ext>
            </a:extLst>
          </p:cNvPr>
          <p:cNvSpPr>
            <a:spLocks noGrp="1"/>
          </p:cNvSpPr>
          <p:nvPr>
            <p:ph sz="quarter" idx="4"/>
          </p:nvPr>
        </p:nvSpPr>
        <p:spPr>
          <a:xfrm>
            <a:off x="6172201" y="3570513"/>
            <a:ext cx="5183188" cy="26191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xmlns="" id="{48CE9D6E-D25B-6944-A016-1979529456FA}"/>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605749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8083B-828F-CF46-9739-426DCD2E33D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8DB988FF-E752-DF49-9DA8-950FEBA0E6CC}"/>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119913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AE4B5C-90C7-B244-9554-EE98A7AE7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F1F66E-8503-564E-A183-8536FC29D803}"/>
              </a:ext>
            </a:extLst>
          </p:cNvPr>
          <p:cNvSpPr>
            <a:spLocks noGrp="1"/>
          </p:cNvSpPr>
          <p:nvPr>
            <p:ph idx="1"/>
          </p:nvPr>
        </p:nvSpPr>
        <p:spPr>
          <a:xfrm>
            <a:off x="5183188" y="2057400"/>
            <a:ext cx="6172200" cy="3803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0379C0-008C-6949-B96C-3AE0B58D08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0E6B83E6-42C4-F642-82A8-389D352A685B}"/>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194573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9E431-4CD9-984E-94C0-1DBD9C4E9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F6599D-A9E8-5E41-89B5-6E82321C45C9}"/>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1041597-EBB6-EB41-816C-9CCC3FA349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BC97F5E3-1160-3846-ABD5-0F829A3E2A37}"/>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62429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ogo with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DA5551C-3786-114C-A6CE-26844E394AD7}"/>
              </a:ext>
            </a:extLst>
          </p:cNvPr>
          <p:cNvPicPr>
            <a:picLocks noChangeAspect="1"/>
          </p:cNvPicPr>
          <p:nvPr userDrawn="1"/>
        </p:nvPicPr>
        <p:blipFill>
          <a:blip r:embed="rId2"/>
          <a:stretch>
            <a:fillRect/>
          </a:stretch>
        </p:blipFill>
        <p:spPr>
          <a:xfrm>
            <a:off x="3910374" y="2068000"/>
            <a:ext cx="4371255" cy="1423533"/>
          </a:xfrm>
          <a:prstGeom prst="rect">
            <a:avLst/>
          </a:prstGeom>
        </p:spPr>
      </p:pic>
      <p:sp>
        <p:nvSpPr>
          <p:cNvPr id="6" name="Title 1">
            <a:extLst>
              <a:ext uri="{FF2B5EF4-FFF2-40B4-BE49-F238E27FC236}">
                <a16:creationId xmlns:a16="http://schemas.microsoft.com/office/drawing/2014/main" xmlns="" id="{E913EEAB-5C9F-8C4B-9405-408F410FE262}"/>
              </a:ext>
            </a:extLst>
          </p:cNvPr>
          <p:cNvSpPr>
            <a:spLocks noGrp="1"/>
          </p:cNvSpPr>
          <p:nvPr>
            <p:ph type="ctrTitle"/>
          </p:nvPr>
        </p:nvSpPr>
        <p:spPr>
          <a:xfrm>
            <a:off x="1271448" y="3601630"/>
            <a:ext cx="9640389" cy="2286724"/>
          </a:xfrm>
        </p:spPr>
        <p:txBody>
          <a:bodyPr anchor="t" anchorCtr="0"/>
          <a:lstStyle>
            <a:lvl1pPr algn="ctr">
              <a:defRPr sz="6000"/>
            </a:lvl1pPr>
          </a:lstStyle>
          <a:p>
            <a:r>
              <a:rPr lang="en-US" dirty="0"/>
              <a:t>Click to edit Master title style</a:t>
            </a:r>
          </a:p>
        </p:txBody>
      </p:sp>
      <p:sp>
        <p:nvSpPr>
          <p:cNvPr id="7" name="Slide Number Placeholder 6">
            <a:extLst>
              <a:ext uri="{FF2B5EF4-FFF2-40B4-BE49-F238E27FC236}">
                <a16:creationId xmlns:a16="http://schemas.microsoft.com/office/drawing/2014/main" xmlns="" id="{0FC518B0-6D1B-1842-97C6-B907847ED13F}"/>
              </a:ext>
            </a:extLst>
          </p:cNvPr>
          <p:cNvSpPr>
            <a:spLocks noGrp="1"/>
          </p:cNvSpPr>
          <p:nvPr>
            <p:ph type="sldNum" sz="quarter" idx="10"/>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09315764"/>
      </p:ext>
    </p:extLst>
  </p:cSld>
  <p:clrMapOvr>
    <a:masterClrMapping/>
  </p:clrMapOvr>
  <p:extLst mod="1">
    <p:ext uri="{DCECCB84-F9BA-43D5-87BE-67443E8EF086}">
      <p15:sldGuideLst xmlns:p15="http://schemas.microsoft.com/office/powerpoint/2012/main" xmlns="">
        <p15:guide id="1"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F317F89-773D-6D45-8C4E-FA9FD08380B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1841781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36649-D199-1A40-9C7F-CE5EA17CE601}"/>
              </a:ext>
            </a:extLst>
          </p:cNvPr>
          <p:cNvSpPr>
            <a:spLocks noGrp="1"/>
          </p:cNvSpPr>
          <p:nvPr>
            <p:ph type="ctrTitle"/>
          </p:nvPr>
        </p:nvSpPr>
        <p:spPr>
          <a:xfrm>
            <a:off x="1271448" y="1453290"/>
            <a:ext cx="9640389"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AC14C9D9-850E-C846-BC35-3C25D0D2538A}"/>
              </a:ext>
            </a:extLst>
          </p:cNvPr>
          <p:cNvSpPr>
            <a:spLocks noGrp="1"/>
          </p:cNvSpPr>
          <p:nvPr>
            <p:ph type="subTitle" idx="1"/>
          </p:nvPr>
        </p:nvSpPr>
        <p:spPr>
          <a:xfrm>
            <a:off x="1524000" y="3932965"/>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69317023-9550-AF49-B27F-3EBA561CA901}"/>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68530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F317F89-773D-6D45-8C4E-FA9FD08380B0}"/>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31069001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E555E8-DF24-CE48-B4DA-E55FBC4F0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EC88775-A0AD-CF48-AAA2-F9B678D35860}"/>
              </a:ext>
            </a:extLst>
          </p:cNvPr>
          <p:cNvSpPr>
            <a:spLocks noGrp="1"/>
          </p:cNvSpPr>
          <p:nvPr>
            <p:ph idx="1"/>
          </p:nvPr>
        </p:nvSpPr>
        <p:spPr>
          <a:xfrm>
            <a:off x="838200" y="3013167"/>
            <a:ext cx="10515600" cy="316379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C1EFB60B-800F-B042-95C2-806B9CFC6D13}"/>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381956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125B0-3F9E-9646-855F-676436699FCA}"/>
              </a:ext>
            </a:extLst>
          </p:cNvPr>
          <p:cNvSpPr>
            <a:spLocks noGrp="1"/>
          </p:cNvSpPr>
          <p:nvPr>
            <p:ph type="title"/>
          </p:nvPr>
        </p:nvSpPr>
        <p:spPr>
          <a:xfrm>
            <a:off x="831851" y="145719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412F3-35CD-4543-9804-EFE2A0F3B044}"/>
              </a:ext>
            </a:extLst>
          </p:cNvPr>
          <p:cNvSpPr>
            <a:spLocks noGrp="1"/>
          </p:cNvSpPr>
          <p:nvPr>
            <p:ph type="body" idx="1"/>
          </p:nvPr>
        </p:nvSpPr>
        <p:spPr>
          <a:xfrm>
            <a:off x="831851" y="432739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xmlns="" id="{308BEFFE-A772-5947-8E60-359EBD61D918}"/>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8096723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84BDF-CA3E-E74A-90BE-7063D23BFF8E}"/>
              </a:ext>
            </a:extLst>
          </p:cNvPr>
          <p:cNvSpPr>
            <a:spLocks noGrp="1"/>
          </p:cNvSpPr>
          <p:nvPr>
            <p:ph type="title"/>
          </p:nvPr>
        </p:nvSpPr>
        <p:spPr>
          <a:xfrm>
            <a:off x="838200" y="111991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E28B7FD2-B34F-AB46-BCCB-2E8F3E69219A}"/>
              </a:ext>
            </a:extLst>
          </p:cNvPr>
          <p:cNvSpPr>
            <a:spLocks noGrp="1"/>
          </p:cNvSpPr>
          <p:nvPr>
            <p:ph sz="half" idx="1"/>
          </p:nvPr>
        </p:nvSpPr>
        <p:spPr>
          <a:xfrm>
            <a:off x="838200" y="2577739"/>
            <a:ext cx="5181600" cy="35992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60FE156B-6C2C-784B-8F5F-7915F45A675F}"/>
              </a:ext>
            </a:extLst>
          </p:cNvPr>
          <p:cNvSpPr>
            <a:spLocks noGrp="1"/>
          </p:cNvSpPr>
          <p:nvPr>
            <p:ph sz="half" idx="2"/>
          </p:nvPr>
        </p:nvSpPr>
        <p:spPr>
          <a:xfrm>
            <a:off x="6172200" y="2577737"/>
            <a:ext cx="5181600" cy="359922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DA3C25C1-FA89-CE40-B183-BF1D4BF83700}"/>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957564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B1834-F631-4C4B-B577-33B8650ACD21}"/>
              </a:ext>
            </a:extLst>
          </p:cNvPr>
          <p:cNvSpPr>
            <a:spLocks noGrp="1"/>
          </p:cNvSpPr>
          <p:nvPr>
            <p:ph type="title"/>
          </p:nvPr>
        </p:nvSpPr>
        <p:spPr>
          <a:xfrm>
            <a:off x="839788" y="128823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2EC5D9C4-9021-D54E-ACEF-2FF4A54B07A2}"/>
              </a:ext>
            </a:extLst>
          </p:cNvPr>
          <p:cNvSpPr>
            <a:spLocks noGrp="1"/>
          </p:cNvSpPr>
          <p:nvPr>
            <p:ph type="body" idx="1"/>
          </p:nvPr>
        </p:nvSpPr>
        <p:spPr>
          <a:xfrm>
            <a:off x="839789" y="2680198"/>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078CDFA-5A6D-5D47-8A9A-EB1125E9B4BF}"/>
              </a:ext>
            </a:extLst>
          </p:cNvPr>
          <p:cNvSpPr>
            <a:spLocks noGrp="1"/>
          </p:cNvSpPr>
          <p:nvPr>
            <p:ph sz="half" idx="2"/>
          </p:nvPr>
        </p:nvSpPr>
        <p:spPr>
          <a:xfrm>
            <a:off x="839789" y="3570515"/>
            <a:ext cx="5157787" cy="261914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23D810B7-C774-CD4E-9161-8567FEB53041}"/>
              </a:ext>
            </a:extLst>
          </p:cNvPr>
          <p:cNvSpPr>
            <a:spLocks noGrp="1"/>
          </p:cNvSpPr>
          <p:nvPr>
            <p:ph type="body" sz="quarter" idx="3"/>
          </p:nvPr>
        </p:nvSpPr>
        <p:spPr>
          <a:xfrm>
            <a:off x="6172201" y="2680198"/>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C050414-0560-B242-BDB6-00C270C3C5D7}"/>
              </a:ext>
            </a:extLst>
          </p:cNvPr>
          <p:cNvSpPr>
            <a:spLocks noGrp="1"/>
          </p:cNvSpPr>
          <p:nvPr>
            <p:ph sz="quarter" idx="4"/>
          </p:nvPr>
        </p:nvSpPr>
        <p:spPr>
          <a:xfrm>
            <a:off x="6172201" y="3570513"/>
            <a:ext cx="5183188" cy="26191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xmlns="" id="{48CE9D6E-D25B-6944-A016-1979529456FA}"/>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467756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8083B-828F-CF46-9739-426DCD2E33D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8DB988FF-E752-DF49-9DA8-950FEBA0E6CC}"/>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94039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AE4B5C-90C7-B244-9554-EE98A7AE7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F1F66E-8503-564E-A183-8536FC29D803}"/>
              </a:ext>
            </a:extLst>
          </p:cNvPr>
          <p:cNvSpPr>
            <a:spLocks noGrp="1"/>
          </p:cNvSpPr>
          <p:nvPr>
            <p:ph idx="1"/>
          </p:nvPr>
        </p:nvSpPr>
        <p:spPr>
          <a:xfrm>
            <a:off x="5183188" y="2057400"/>
            <a:ext cx="6172200" cy="3803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0379C0-008C-6949-B96C-3AE0B58D08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0E6B83E6-42C4-F642-82A8-389D352A685B}"/>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391281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9E431-4CD9-984E-94C0-1DBD9C4E9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F6599D-A9E8-5E41-89B5-6E82321C45C9}"/>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1041597-EBB6-EB41-816C-9CCC3FA349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xmlns="" id="{BC97F5E3-1160-3846-ABD5-0F829A3E2A37}"/>
              </a:ext>
            </a:extLst>
          </p:cNvPr>
          <p:cNvSpPr>
            <a:spLocks noGrp="1"/>
          </p:cNvSpPr>
          <p:nvPr>
            <p:ph type="sldNum" sz="quarter" idx="12"/>
          </p:nvPr>
        </p:nvSpPr>
        <p:spPr/>
        <p:txBody>
          <a:body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005051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31A8B3-F513-499B-B635-15B3C3C784ED}" type="datetimeFigureOut">
              <a:rPr lang="en-US" smtClean="0">
                <a:solidFill>
                  <a:prstClr val="black">
                    <a:tint val="75000"/>
                  </a:prstClr>
                </a:solidFill>
              </a:rPr>
              <a:pPr/>
              <a:t>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DD1BA9-7795-4BC7-8FBC-87E46BC541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8551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1A8B3-F513-499B-B635-15B3C3C784ED}" type="datetimeFigureOut">
              <a:rPr lang="en-US" smtClean="0">
                <a:solidFill>
                  <a:prstClr val="black">
                    <a:tint val="75000"/>
                  </a:prstClr>
                </a:solidFill>
              </a:rPr>
              <a:pPr/>
              <a:t>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DD1BA9-7795-4BC7-8FBC-87E46BC541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8834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1A8B3-F513-499B-B635-15B3C3C784ED}" type="datetimeFigureOut">
              <a:rPr lang="en-US" smtClean="0">
                <a:solidFill>
                  <a:prstClr val="black">
                    <a:tint val="75000"/>
                  </a:prstClr>
                </a:solidFill>
              </a:rPr>
              <a:pPr/>
              <a:t>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DD1BA9-7795-4BC7-8FBC-87E46BC541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574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36649-D199-1A40-9C7F-CE5EA17CE601}"/>
              </a:ext>
            </a:extLst>
          </p:cNvPr>
          <p:cNvSpPr>
            <a:spLocks noGrp="1"/>
          </p:cNvSpPr>
          <p:nvPr>
            <p:ph type="ctrTitle"/>
          </p:nvPr>
        </p:nvSpPr>
        <p:spPr>
          <a:xfrm>
            <a:off x="1271448" y="1453290"/>
            <a:ext cx="9640389"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AC14C9D9-850E-C846-BC35-3C25D0D2538A}"/>
              </a:ext>
            </a:extLst>
          </p:cNvPr>
          <p:cNvSpPr>
            <a:spLocks noGrp="1"/>
          </p:cNvSpPr>
          <p:nvPr>
            <p:ph type="subTitle" idx="1"/>
          </p:nvPr>
        </p:nvSpPr>
        <p:spPr>
          <a:xfrm>
            <a:off x="1524000" y="3932965"/>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69317023-9550-AF49-B27F-3EBA561CA901}"/>
              </a:ext>
            </a:extLst>
          </p:cNvPr>
          <p:cNvSpPr>
            <a:spLocks noGrp="1"/>
          </p:cNvSpPr>
          <p:nvPr>
            <p:ph type="sldNum" sz="quarter" idx="12"/>
          </p:nvPr>
        </p:nvSpPr>
        <p:spPr/>
        <p:txBody>
          <a:bodyPr/>
          <a:lstStyle/>
          <a:p>
            <a:fld id="{3B0196B0-5E27-DE4F-ACA1-F8CFAF1B5790}" type="slidenum">
              <a:rPr lang="en-US" smtClean="0"/>
              <a:t>‹#›</a:t>
            </a:fld>
            <a:endParaRPr lang="en-US"/>
          </a:p>
        </p:txBody>
      </p:sp>
    </p:spTree>
    <p:extLst>
      <p:ext uri="{BB962C8B-B14F-4D97-AF65-F5344CB8AC3E}">
        <p14:creationId xmlns:p14="http://schemas.microsoft.com/office/powerpoint/2010/main" val="19462684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31A8B3-F513-499B-B635-15B3C3C784ED}" type="datetimeFigureOut">
              <a:rPr lang="en-US" smtClean="0">
                <a:solidFill>
                  <a:prstClr val="black">
                    <a:tint val="75000"/>
                  </a:prstClr>
                </a:solidFill>
              </a:rPr>
              <a:pPr/>
              <a:t>11/2/2018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DD1BA9-7795-4BC7-8FBC-87E46BC541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2945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31A8B3-F513-499B-B635-15B3C3C784ED}" type="datetimeFigureOut">
              <a:rPr lang="en-US" smtClean="0">
                <a:solidFill>
                  <a:prstClr val="black">
                    <a:tint val="75000"/>
                  </a:prstClr>
                </a:solidFill>
              </a:rPr>
              <a:pPr/>
              <a:t>11/2/2018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DD1BA9-7795-4BC7-8FBC-87E46BC541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971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31A8B3-F513-499B-B635-15B3C3C784ED}" type="datetimeFigureOut">
              <a:rPr lang="en-US" smtClean="0">
                <a:solidFill>
                  <a:prstClr val="black">
                    <a:tint val="75000"/>
                  </a:prstClr>
                </a:solidFill>
              </a:rPr>
              <a:pPr/>
              <a:t>11/2/2018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DD1BA9-7795-4BC7-8FBC-87E46BC541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1106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1A8B3-F513-499B-B635-15B3C3C784ED}" type="datetimeFigureOut">
              <a:rPr lang="en-US" smtClean="0">
                <a:solidFill>
                  <a:prstClr val="black">
                    <a:tint val="75000"/>
                  </a:prstClr>
                </a:solidFill>
              </a:rPr>
              <a:pPr/>
              <a:t>11/2/2018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DD1BA9-7795-4BC7-8FBC-87E46BC541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0602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1A8B3-F513-499B-B635-15B3C3C784ED}" type="datetimeFigureOut">
              <a:rPr lang="en-US" smtClean="0">
                <a:solidFill>
                  <a:prstClr val="black">
                    <a:tint val="75000"/>
                  </a:prstClr>
                </a:solidFill>
              </a:rPr>
              <a:pPr/>
              <a:t>11/2/2018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DD1BA9-7795-4BC7-8FBC-87E46BC541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0887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1A8B3-F513-499B-B635-15B3C3C784ED}" type="datetimeFigureOut">
              <a:rPr lang="en-US" smtClean="0">
                <a:solidFill>
                  <a:prstClr val="black">
                    <a:tint val="75000"/>
                  </a:prstClr>
                </a:solidFill>
              </a:rPr>
              <a:pPr/>
              <a:t>11/2/2018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DD1BA9-7795-4BC7-8FBC-87E46BC541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35189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1A8B3-F513-499B-B635-15B3C3C784ED}" type="datetimeFigureOut">
              <a:rPr lang="en-US" smtClean="0">
                <a:solidFill>
                  <a:prstClr val="black">
                    <a:tint val="75000"/>
                  </a:prstClr>
                </a:solidFill>
              </a:rPr>
              <a:pPr/>
              <a:t>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DD1BA9-7795-4BC7-8FBC-87E46BC541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6655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1A8B3-F513-499B-B635-15B3C3C784ED}" type="datetimeFigureOut">
              <a:rPr lang="en-US" smtClean="0">
                <a:solidFill>
                  <a:prstClr val="black">
                    <a:tint val="75000"/>
                  </a:prstClr>
                </a:solidFill>
              </a:rPr>
              <a:pPr/>
              <a:t>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DD1BA9-7795-4BC7-8FBC-87E46BC541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0759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12192000" cy="685621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0529" y="4948772"/>
            <a:ext cx="2404889" cy="367063"/>
          </a:xfrm>
          <a:prstGeom prst="rect">
            <a:avLst/>
          </a:prstGeom>
        </p:spPr>
      </p:pic>
      <p:sp>
        <p:nvSpPr>
          <p:cNvPr id="11" name="Text Placeholder 9"/>
          <p:cNvSpPr>
            <a:spLocks noGrp="1"/>
          </p:cNvSpPr>
          <p:nvPr>
            <p:ph type="body" sz="quarter" idx="10" hasCustomPrompt="1"/>
          </p:nvPr>
        </p:nvSpPr>
        <p:spPr>
          <a:xfrm>
            <a:off x="904793" y="3269070"/>
            <a:ext cx="7447315" cy="403047"/>
          </a:xfrm>
        </p:spPr>
        <p:txBody>
          <a:bodyPr/>
          <a:lstStyle>
            <a:lvl1pPr marL="347663" indent="-347663">
              <a:spcBef>
                <a:spcPts val="600"/>
              </a:spcBef>
              <a:defRPr sz="2800"/>
            </a:lvl1pPr>
          </a:lstStyle>
          <a:p>
            <a:pPr lvl="0"/>
            <a:r>
              <a:rPr lang="en-US" dirty="0"/>
              <a:t>Name of Presenter</a:t>
            </a:r>
          </a:p>
        </p:txBody>
      </p:sp>
      <p:sp>
        <p:nvSpPr>
          <p:cNvPr id="12" name="Text Placeholder 9"/>
          <p:cNvSpPr>
            <a:spLocks noGrp="1"/>
          </p:cNvSpPr>
          <p:nvPr>
            <p:ph type="body" sz="quarter" idx="11" hasCustomPrompt="1"/>
          </p:nvPr>
        </p:nvSpPr>
        <p:spPr>
          <a:xfrm>
            <a:off x="904793" y="3787063"/>
            <a:ext cx="7447315" cy="403047"/>
          </a:xfrm>
        </p:spPr>
        <p:txBody>
          <a:bodyPr/>
          <a:lstStyle>
            <a:lvl1pPr marL="347663" indent="0">
              <a:spcBef>
                <a:spcPts val="600"/>
              </a:spcBef>
              <a:buFont typeface="Arial" panose="020B0604020202020204" pitchFamily="34" charset="0"/>
              <a:buNone/>
              <a:defRPr sz="2800"/>
            </a:lvl1pPr>
          </a:lstStyle>
          <a:p>
            <a:pPr lvl="0"/>
            <a:r>
              <a:rPr lang="en-US" dirty="0"/>
              <a:t>Job Title</a:t>
            </a:r>
          </a:p>
        </p:txBody>
      </p:sp>
      <p:sp>
        <p:nvSpPr>
          <p:cNvPr id="13" name="Text Placeholder 9"/>
          <p:cNvSpPr>
            <a:spLocks noGrp="1"/>
          </p:cNvSpPr>
          <p:nvPr>
            <p:ph type="body" sz="quarter" idx="12" hasCustomPrompt="1"/>
          </p:nvPr>
        </p:nvSpPr>
        <p:spPr>
          <a:xfrm>
            <a:off x="846723" y="406403"/>
            <a:ext cx="8633576" cy="2733207"/>
          </a:xfrm>
        </p:spPr>
        <p:txBody>
          <a:bodyPr anchor="b" anchorCtr="0"/>
          <a:lstStyle>
            <a:lvl1pPr marL="0" indent="0" algn="l" defTabSz="914400" rtl="0" eaLnBrk="1" latinLnBrk="0" hangingPunct="1">
              <a:spcBef>
                <a:spcPts val="600"/>
              </a:spcBef>
              <a:buFont typeface="Arial" panose="020B0604020202020204" pitchFamily="34" charset="0"/>
              <a:buNone/>
              <a:defRPr lang="en-US" sz="5400" kern="1200" spc="-40" dirty="0" smtClean="0">
                <a:solidFill>
                  <a:schemeClr val="tx2"/>
                </a:solidFill>
                <a:latin typeface="+mn-lt"/>
                <a:ea typeface="+mn-ea"/>
                <a:cs typeface="Arial" panose="020B0604020202020204" pitchFamily="34" charset="0"/>
              </a:defRPr>
            </a:lvl1pPr>
          </a:lstStyle>
          <a:p>
            <a:pPr lvl="0"/>
            <a:r>
              <a:rPr lang="en-US" dirty="0"/>
              <a:t>Presentation Title</a:t>
            </a:r>
          </a:p>
        </p:txBody>
      </p:sp>
    </p:spTree>
    <p:extLst>
      <p:ext uri="{BB962C8B-B14F-4D97-AF65-F5344CB8AC3E}">
        <p14:creationId xmlns:p14="http://schemas.microsoft.com/office/powerpoint/2010/main" val="245400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10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0.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image" Target="../media/image9.emf"/><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image" Target="../media/image8.png"/><Relationship Id="rId5" Type="http://schemas.openxmlformats.org/officeDocument/2006/relationships/slideLayout" Target="../slideLayouts/slideLayout102.xml"/><Relationship Id="rId10" Type="http://schemas.openxmlformats.org/officeDocument/2006/relationships/theme" Target="../theme/theme11.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image" Target="../media/image14.jp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theme" Target="../theme/theme12.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image" Target="../media/image5.jpg"/><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theme" Target="../theme/theme13.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image" Target="../media/image14.jpg"/><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theme" Target="../theme/theme14.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image" Target="../media/image14.jpg"/><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theme" Target="../theme/theme15.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image" Target="../media/image5.jpg"/><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theme" Target="../theme/theme16.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image" Target="../media/image14.jpg"/><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theme" Target="../theme/theme1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theme" Target="../theme/theme18.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5.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7.jp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4.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5.jp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5.jp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6.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7.jp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6.jp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8.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image" Target="../media/image6.jp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9.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704785"/>
      </p:ext>
    </p:extLst>
  </p:cSld>
  <p:clrMap bg1="lt1" tx1="dk1" bg2="lt2" tx2="dk2" accent1="accent1" accent2="accent2" accent3="accent3" accent4="accent4" accent5="accent5" accent6="accent6" hlink="hlink" folHlink="folHlink"/>
  <p:sldLayoutIdLst>
    <p:sldLayoutId id="2147483693" r:id="rId1"/>
    <p:sldLayoutId id="2147483698" r:id="rId2"/>
    <p:sldLayoutId id="2147483696" r:id="rId3"/>
    <p:sldLayoutId id="2147483699" r:id="rId4"/>
    <p:sldLayoutId id="2147483697" r:id="rId5"/>
    <p:sldLayoutId id="2147483700" r:id="rId6"/>
  </p:sldLayoutIdLst>
  <p:txStyles>
    <p:titleStyle>
      <a:lvl1pPr algn="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1A8B3-F513-499B-B635-15B3C3C784ED}" type="datetimeFigureOut">
              <a:rPr lang="en-US" smtClean="0">
                <a:solidFill>
                  <a:prstClr val="black">
                    <a:tint val="75000"/>
                  </a:prstClr>
                </a:solidFill>
              </a:rPr>
              <a:pPr/>
              <a:t>11/2/2018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D1BA9-7795-4BC7-8FBC-87E46BC541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87529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flipH="1">
            <a:off x="457265" y="145144"/>
            <a:ext cx="11218203" cy="986970"/>
          </a:xfrm>
          <a:prstGeom prst="rect">
            <a:avLst/>
          </a:prstGeom>
        </p:spPr>
        <p:txBody>
          <a:bodyPr vert="horz" wrap="square" lIns="0" tIns="0" rIns="0" bIns="0" rtlCol="0" anchor="b" anchorCtr="0">
            <a:noAutofit/>
          </a:bodyPr>
          <a:lstStyle/>
          <a:p>
            <a:r>
              <a:rPr lang="en-US" b="0" dirty="0"/>
              <a:t>Click To Add Title</a:t>
            </a:r>
            <a:endParaRPr lang="en-US" dirty="0"/>
          </a:p>
        </p:txBody>
      </p:sp>
      <p:sp>
        <p:nvSpPr>
          <p:cNvPr id="1027" name="Text Placeholder 2"/>
          <p:cNvSpPr>
            <a:spLocks noGrp="1"/>
          </p:cNvSpPr>
          <p:nvPr>
            <p:ph type="body" idx="1"/>
          </p:nvPr>
        </p:nvSpPr>
        <p:spPr bwMode="auto">
          <a:xfrm>
            <a:off x="457201" y="1698173"/>
            <a:ext cx="11216640" cy="433686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66006"/>
            <a:ext cx="12192000" cy="491997"/>
          </a:xfrm>
          <a:prstGeom prst="rect">
            <a:avLst/>
          </a:prstGeom>
        </p:spPr>
      </p:pic>
      <p:pic>
        <p:nvPicPr>
          <p:cNvPr id="10" name="Picture 9"/>
          <p:cNvPicPr>
            <a:picLocks noChangeAspect="1"/>
          </p:cNvPicPr>
          <p:nvPr/>
        </p:nvPicPr>
        <p:blipFill>
          <a:blip r:embed="rId12"/>
          <a:stretch>
            <a:fillRect/>
          </a:stretch>
        </p:blipFill>
        <p:spPr>
          <a:xfrm>
            <a:off x="457201" y="6511156"/>
            <a:ext cx="1289505" cy="198477"/>
          </a:xfrm>
          <a:prstGeom prst="rect">
            <a:avLst/>
          </a:prstGeom>
        </p:spPr>
      </p:pic>
    </p:spTree>
    <p:extLst>
      <p:ext uri="{BB962C8B-B14F-4D97-AF65-F5344CB8AC3E}">
        <p14:creationId xmlns:p14="http://schemas.microsoft.com/office/powerpoint/2010/main" val="2571423152"/>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875" r:id="rId7"/>
    <p:sldLayoutId id="2147483876" r:id="rId8"/>
    <p:sldLayoutId id="214748387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l" defTabSz="457052" rtl="0" eaLnBrk="1" fontAlgn="base" latinLnBrk="0" hangingPunct="1">
        <a:lnSpc>
          <a:spcPct val="100000"/>
        </a:lnSpc>
        <a:spcBef>
          <a:spcPct val="0"/>
        </a:spcBef>
        <a:spcAft>
          <a:spcPct val="0"/>
        </a:spcAft>
        <a:buClrTx/>
        <a:buSzTx/>
        <a:buFontTx/>
        <a:buNone/>
        <a:tabLst/>
        <a:defRPr sz="3199" b="0" i="0" kern="1200" cap="none" spc="20" baseline="0">
          <a:solidFill>
            <a:schemeClr val="tx2"/>
          </a:solidFill>
          <a:latin typeface="Arial"/>
          <a:ea typeface="HelveticaNeueLT Std Med Cn" panose="020B0606030502030204" pitchFamily="34" charset="0"/>
          <a:cs typeface="HelveticaNeueLT Std Med Cn" panose="020B0606030502030204" pitchFamily="34" charset="0"/>
        </a:defRPr>
      </a:lvl1pPr>
      <a:lvl2pPr algn="l" defTabSz="457052" rtl="0" eaLnBrk="1" fontAlgn="base" hangingPunct="1">
        <a:spcBef>
          <a:spcPct val="0"/>
        </a:spcBef>
        <a:spcAft>
          <a:spcPct val="0"/>
        </a:spcAft>
        <a:defRPr sz="2599" b="1">
          <a:solidFill>
            <a:srgbClr val="5BAC35"/>
          </a:solidFill>
          <a:latin typeface="Arial Narrow" pitchFamily="34" charset="0"/>
        </a:defRPr>
      </a:lvl2pPr>
      <a:lvl3pPr algn="l" defTabSz="457052" rtl="0" eaLnBrk="1" fontAlgn="base" hangingPunct="1">
        <a:spcBef>
          <a:spcPct val="0"/>
        </a:spcBef>
        <a:spcAft>
          <a:spcPct val="0"/>
        </a:spcAft>
        <a:defRPr sz="2599" b="1">
          <a:solidFill>
            <a:srgbClr val="5BAC35"/>
          </a:solidFill>
          <a:latin typeface="Arial Narrow" pitchFamily="34" charset="0"/>
        </a:defRPr>
      </a:lvl3pPr>
      <a:lvl4pPr algn="l" defTabSz="457052" rtl="0" eaLnBrk="1" fontAlgn="base" hangingPunct="1">
        <a:spcBef>
          <a:spcPct val="0"/>
        </a:spcBef>
        <a:spcAft>
          <a:spcPct val="0"/>
        </a:spcAft>
        <a:defRPr sz="2599" b="1">
          <a:solidFill>
            <a:srgbClr val="5BAC35"/>
          </a:solidFill>
          <a:latin typeface="Arial Narrow" pitchFamily="34" charset="0"/>
        </a:defRPr>
      </a:lvl4pPr>
      <a:lvl5pPr algn="l" defTabSz="457052" rtl="0" eaLnBrk="1" fontAlgn="base" hangingPunct="1">
        <a:spcBef>
          <a:spcPct val="0"/>
        </a:spcBef>
        <a:spcAft>
          <a:spcPct val="0"/>
        </a:spcAft>
        <a:defRPr sz="2599" b="1">
          <a:solidFill>
            <a:srgbClr val="5BAC35"/>
          </a:solidFill>
          <a:latin typeface="Arial Narrow" pitchFamily="34" charset="0"/>
        </a:defRPr>
      </a:lvl5pPr>
      <a:lvl6pPr marL="457052" algn="l" defTabSz="457052" rtl="0" eaLnBrk="1" fontAlgn="base" hangingPunct="1">
        <a:spcBef>
          <a:spcPct val="0"/>
        </a:spcBef>
        <a:spcAft>
          <a:spcPct val="0"/>
        </a:spcAft>
        <a:defRPr sz="2599" b="1">
          <a:solidFill>
            <a:srgbClr val="5BAC35"/>
          </a:solidFill>
          <a:latin typeface="Arial Narrow" pitchFamily="34" charset="0"/>
        </a:defRPr>
      </a:lvl6pPr>
      <a:lvl7pPr marL="914103" algn="l" defTabSz="457052" rtl="0" eaLnBrk="1" fontAlgn="base" hangingPunct="1">
        <a:spcBef>
          <a:spcPct val="0"/>
        </a:spcBef>
        <a:spcAft>
          <a:spcPct val="0"/>
        </a:spcAft>
        <a:defRPr sz="2599" b="1">
          <a:solidFill>
            <a:srgbClr val="5BAC35"/>
          </a:solidFill>
          <a:latin typeface="Arial Narrow" pitchFamily="34" charset="0"/>
        </a:defRPr>
      </a:lvl7pPr>
      <a:lvl8pPr marL="1371155" algn="l" defTabSz="457052" rtl="0" eaLnBrk="1" fontAlgn="base" hangingPunct="1">
        <a:spcBef>
          <a:spcPct val="0"/>
        </a:spcBef>
        <a:spcAft>
          <a:spcPct val="0"/>
        </a:spcAft>
        <a:defRPr sz="2599" b="1">
          <a:solidFill>
            <a:srgbClr val="5BAC35"/>
          </a:solidFill>
          <a:latin typeface="Arial Narrow" pitchFamily="34" charset="0"/>
        </a:defRPr>
      </a:lvl8pPr>
      <a:lvl9pPr marL="1828205" algn="l" defTabSz="457052" rtl="0" eaLnBrk="1" fontAlgn="base" hangingPunct="1">
        <a:spcBef>
          <a:spcPct val="0"/>
        </a:spcBef>
        <a:spcAft>
          <a:spcPct val="0"/>
        </a:spcAft>
        <a:defRPr sz="2599" b="1">
          <a:solidFill>
            <a:srgbClr val="5BAC35"/>
          </a:solidFill>
          <a:latin typeface="Arial Narrow" pitchFamily="34" charset="0"/>
        </a:defRPr>
      </a:lvl9pPr>
    </p:titleStyle>
    <p:bodyStyle>
      <a:lvl1pPr marL="243761" indent="-243761" algn="l" defTabSz="457052" rtl="0" eaLnBrk="1" fontAlgn="base" hangingPunct="1">
        <a:spcBef>
          <a:spcPts val="1600"/>
        </a:spcBef>
        <a:spcAft>
          <a:spcPct val="0"/>
        </a:spcAft>
        <a:buSzPct val="90000"/>
        <a:buFontTx/>
        <a:buBlip>
          <a:blip r:embed="rId13"/>
        </a:buBlip>
        <a:defRPr sz="1999" kern="1200">
          <a:solidFill>
            <a:srgbClr val="6B6F71"/>
          </a:solidFill>
          <a:latin typeface="Arial"/>
          <a:ea typeface="+mn-ea"/>
          <a:cs typeface="Arial"/>
        </a:defRPr>
      </a:lvl1pPr>
      <a:lvl2pPr marL="487522" indent="-243761" algn="l" defTabSz="457052" rtl="0" eaLnBrk="1" fontAlgn="base" hangingPunct="1">
        <a:spcBef>
          <a:spcPts val="300"/>
        </a:spcBef>
        <a:spcAft>
          <a:spcPct val="0"/>
        </a:spcAft>
        <a:buClr>
          <a:schemeClr val="tx2">
            <a:lumMod val="50000"/>
          </a:schemeClr>
        </a:buClr>
        <a:buFont typeface="Arial" panose="020B0604020202020204" pitchFamily="34" charset="0"/>
        <a:buChar char="−"/>
        <a:defRPr sz="1600" kern="1200">
          <a:solidFill>
            <a:srgbClr val="6B6F71"/>
          </a:solidFill>
          <a:latin typeface="Arial"/>
          <a:ea typeface="+mn-ea"/>
          <a:cs typeface="Arial"/>
        </a:defRPr>
      </a:lvl2pPr>
      <a:lvl3pPr marL="731283" indent="-243761" algn="l" defTabSz="457052" rtl="0" eaLnBrk="1" fontAlgn="base" hangingPunct="1">
        <a:spcBef>
          <a:spcPts val="800"/>
        </a:spcBef>
        <a:spcAft>
          <a:spcPct val="0"/>
        </a:spcAft>
        <a:buFont typeface="Arial"/>
        <a:buChar char="•"/>
        <a:defRPr sz="2132" kern="1200">
          <a:solidFill>
            <a:srgbClr val="6B6F71"/>
          </a:solidFill>
          <a:latin typeface="Arial"/>
          <a:ea typeface="+mn-ea"/>
          <a:cs typeface="Arial"/>
        </a:defRPr>
      </a:lvl3pPr>
      <a:lvl4pPr marL="975043" indent="-243761" algn="l" defTabSz="457052" rtl="0" eaLnBrk="1" fontAlgn="base" hangingPunct="1">
        <a:spcBef>
          <a:spcPts val="800"/>
        </a:spcBef>
        <a:spcAft>
          <a:spcPct val="0"/>
        </a:spcAft>
        <a:buSzPct val="100000"/>
        <a:buFont typeface="Arial"/>
        <a:buChar char="•"/>
        <a:defRPr sz="1866" kern="1200">
          <a:solidFill>
            <a:srgbClr val="6B6F71"/>
          </a:solidFill>
          <a:latin typeface="Arial"/>
          <a:ea typeface="+mn-ea"/>
          <a:cs typeface="Arial"/>
        </a:defRPr>
      </a:lvl4pPr>
      <a:lvl5pPr marL="1218804" indent="-243761" algn="l" defTabSz="457052" rtl="0" eaLnBrk="1" fontAlgn="base" hangingPunct="1">
        <a:spcBef>
          <a:spcPts val="800"/>
        </a:spcBef>
        <a:spcAft>
          <a:spcPct val="0"/>
        </a:spcAft>
        <a:buFont typeface="Arial"/>
        <a:buChar char="•"/>
        <a:defRPr sz="1866" kern="1200">
          <a:solidFill>
            <a:srgbClr val="6B6F71"/>
          </a:solidFill>
          <a:latin typeface="Arial"/>
          <a:ea typeface="+mn-ea"/>
          <a:cs typeface="Arial"/>
        </a:defRPr>
      </a:lvl5pPr>
      <a:lvl6pPr marL="2513783" indent="-228525" algn="l" defTabSz="457052" rtl="0" eaLnBrk="1" latinLnBrk="0" hangingPunct="1">
        <a:spcBef>
          <a:spcPct val="20000"/>
        </a:spcBef>
        <a:buFont typeface="Arial"/>
        <a:buChar char="•"/>
        <a:defRPr sz="1999" kern="1200">
          <a:solidFill>
            <a:schemeClr val="tx1"/>
          </a:solidFill>
          <a:latin typeface="+mn-lt"/>
          <a:ea typeface="+mn-ea"/>
          <a:cs typeface="+mn-cs"/>
        </a:defRPr>
      </a:lvl6pPr>
      <a:lvl7pPr marL="2970834" indent="-228525" algn="l" defTabSz="457052" rtl="0" eaLnBrk="1" latinLnBrk="0" hangingPunct="1">
        <a:spcBef>
          <a:spcPct val="20000"/>
        </a:spcBef>
        <a:buFont typeface="Arial"/>
        <a:buChar char="•"/>
        <a:defRPr sz="1999" kern="1200">
          <a:solidFill>
            <a:schemeClr val="tx1"/>
          </a:solidFill>
          <a:latin typeface="+mn-lt"/>
          <a:ea typeface="+mn-ea"/>
          <a:cs typeface="+mn-cs"/>
        </a:defRPr>
      </a:lvl7pPr>
      <a:lvl8pPr marL="3427885" indent="-228525" algn="l" defTabSz="457052" rtl="0" eaLnBrk="1" latinLnBrk="0" hangingPunct="1">
        <a:spcBef>
          <a:spcPct val="20000"/>
        </a:spcBef>
        <a:buFont typeface="Arial"/>
        <a:buChar char="•"/>
        <a:defRPr sz="1999" kern="1200">
          <a:solidFill>
            <a:schemeClr val="tx1"/>
          </a:solidFill>
          <a:latin typeface="+mn-lt"/>
          <a:ea typeface="+mn-ea"/>
          <a:cs typeface="+mn-cs"/>
        </a:defRPr>
      </a:lvl8pPr>
      <a:lvl9pPr marL="3884937" indent="-228525" algn="l" defTabSz="457052"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52" rtl="0" eaLnBrk="1" latinLnBrk="0" hangingPunct="1">
        <a:defRPr sz="1799" kern="1200">
          <a:solidFill>
            <a:schemeClr val="tx1"/>
          </a:solidFill>
          <a:latin typeface="+mn-lt"/>
          <a:ea typeface="+mn-ea"/>
          <a:cs typeface="+mn-cs"/>
        </a:defRPr>
      </a:lvl1pPr>
      <a:lvl2pPr marL="457052" algn="l" defTabSz="457052" rtl="0" eaLnBrk="1" latinLnBrk="0" hangingPunct="1">
        <a:defRPr sz="1799" kern="1200">
          <a:solidFill>
            <a:schemeClr val="tx1"/>
          </a:solidFill>
          <a:latin typeface="+mn-lt"/>
          <a:ea typeface="+mn-ea"/>
          <a:cs typeface="+mn-cs"/>
        </a:defRPr>
      </a:lvl2pPr>
      <a:lvl3pPr marL="914103" algn="l" defTabSz="457052" rtl="0" eaLnBrk="1" latinLnBrk="0" hangingPunct="1">
        <a:defRPr sz="1799" kern="1200">
          <a:solidFill>
            <a:schemeClr val="tx1"/>
          </a:solidFill>
          <a:latin typeface="+mn-lt"/>
          <a:ea typeface="+mn-ea"/>
          <a:cs typeface="+mn-cs"/>
        </a:defRPr>
      </a:lvl3pPr>
      <a:lvl4pPr marL="1371155" algn="l" defTabSz="457052" rtl="0" eaLnBrk="1" latinLnBrk="0" hangingPunct="1">
        <a:defRPr sz="1799" kern="1200">
          <a:solidFill>
            <a:schemeClr val="tx1"/>
          </a:solidFill>
          <a:latin typeface="+mn-lt"/>
          <a:ea typeface="+mn-ea"/>
          <a:cs typeface="+mn-cs"/>
        </a:defRPr>
      </a:lvl4pPr>
      <a:lvl5pPr marL="1828205" algn="l" defTabSz="457052" rtl="0" eaLnBrk="1" latinLnBrk="0" hangingPunct="1">
        <a:defRPr sz="1799" kern="1200">
          <a:solidFill>
            <a:schemeClr val="tx1"/>
          </a:solidFill>
          <a:latin typeface="+mn-lt"/>
          <a:ea typeface="+mn-ea"/>
          <a:cs typeface="+mn-cs"/>
        </a:defRPr>
      </a:lvl5pPr>
      <a:lvl6pPr marL="2285257" algn="l" defTabSz="457052" rtl="0" eaLnBrk="1" latinLnBrk="0" hangingPunct="1">
        <a:defRPr sz="1799" kern="1200">
          <a:solidFill>
            <a:schemeClr val="tx1"/>
          </a:solidFill>
          <a:latin typeface="+mn-lt"/>
          <a:ea typeface="+mn-ea"/>
          <a:cs typeface="+mn-cs"/>
        </a:defRPr>
      </a:lvl6pPr>
      <a:lvl7pPr marL="2742308" algn="l" defTabSz="457052" rtl="0" eaLnBrk="1" latinLnBrk="0" hangingPunct="1">
        <a:defRPr sz="1799" kern="1200">
          <a:solidFill>
            <a:schemeClr val="tx1"/>
          </a:solidFill>
          <a:latin typeface="+mn-lt"/>
          <a:ea typeface="+mn-ea"/>
          <a:cs typeface="+mn-cs"/>
        </a:defRPr>
      </a:lvl7pPr>
      <a:lvl8pPr marL="3199360" algn="l" defTabSz="457052" rtl="0" eaLnBrk="1" latinLnBrk="0" hangingPunct="1">
        <a:defRPr sz="1799" kern="1200">
          <a:solidFill>
            <a:schemeClr val="tx1"/>
          </a:solidFill>
          <a:latin typeface="+mn-lt"/>
          <a:ea typeface="+mn-ea"/>
          <a:cs typeface="+mn-cs"/>
        </a:defRPr>
      </a:lvl8pPr>
      <a:lvl9pPr marL="3656412" algn="l" defTabSz="457052" rtl="0" eaLnBrk="1" latinLnBrk="0" hangingPunct="1">
        <a:defRPr sz="17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E5EDE83-8786-9241-A204-310630A61FDF}"/>
              </a:ext>
            </a:extLst>
          </p:cNvPr>
          <p:cNvPicPr>
            <a:picLocks noChangeAspect="1"/>
          </p:cNvPicPr>
          <p:nvPr/>
        </p:nvPicPr>
        <p:blipFill>
          <a:blip r:embed="rId12"/>
          <a:stretch>
            <a:fillRect/>
          </a:stretch>
        </p:blipFill>
        <p:spPr>
          <a:xfrm>
            <a:off x="-3" y="5850128"/>
            <a:ext cx="12192003" cy="1007872"/>
          </a:xfrm>
          <a:prstGeom prst="rect">
            <a:avLst/>
          </a:prstGeom>
        </p:spPr>
      </p:pic>
      <p:sp>
        <p:nvSpPr>
          <p:cNvPr id="2" name="Title Placeholder 1">
            <a:extLst>
              <a:ext uri="{FF2B5EF4-FFF2-40B4-BE49-F238E27FC236}">
                <a16:creationId xmlns:a16="http://schemas.microsoft.com/office/drawing/2014/main" xmlns="" id="{F03E0B25-E725-BF48-9A6C-6619ECC675EE}"/>
              </a:ext>
            </a:extLst>
          </p:cNvPr>
          <p:cNvSpPr>
            <a:spLocks noGrp="1"/>
          </p:cNvSpPr>
          <p:nvPr>
            <p:ph type="title"/>
          </p:nvPr>
        </p:nvSpPr>
        <p:spPr>
          <a:xfrm>
            <a:off x="838200" y="81801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0A15858-9A4A-974B-92D4-1DCD8B900327}"/>
              </a:ext>
            </a:extLst>
          </p:cNvPr>
          <p:cNvSpPr>
            <a:spLocks noGrp="1"/>
          </p:cNvSpPr>
          <p:nvPr>
            <p:ph type="body" idx="1"/>
          </p:nvPr>
        </p:nvSpPr>
        <p:spPr>
          <a:xfrm>
            <a:off x="838200" y="2278509"/>
            <a:ext cx="10515600" cy="371943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60C322DE-CCEC-A649-8733-D0572B644B8E}"/>
              </a:ext>
            </a:extLst>
          </p:cNvPr>
          <p:cNvSpPr>
            <a:spLocks noGrp="1"/>
          </p:cNvSpPr>
          <p:nvPr>
            <p:ph type="sldNum" sz="quarter" idx="4"/>
          </p:nvPr>
        </p:nvSpPr>
        <p:spPr>
          <a:xfrm>
            <a:off x="9252857" y="62454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06533168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3E0B25-E725-BF48-9A6C-6619ECC675EE}"/>
              </a:ext>
            </a:extLst>
          </p:cNvPr>
          <p:cNvSpPr>
            <a:spLocks noGrp="1"/>
          </p:cNvSpPr>
          <p:nvPr>
            <p:ph type="title"/>
          </p:nvPr>
        </p:nvSpPr>
        <p:spPr>
          <a:xfrm>
            <a:off x="838200" y="146825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0A15858-9A4A-974B-92D4-1DCD8B900327}"/>
              </a:ext>
            </a:extLst>
          </p:cNvPr>
          <p:cNvSpPr>
            <a:spLocks noGrp="1"/>
          </p:cNvSpPr>
          <p:nvPr>
            <p:ph type="body" idx="1"/>
          </p:nvPr>
        </p:nvSpPr>
        <p:spPr>
          <a:xfrm>
            <a:off x="838200" y="2928756"/>
            <a:ext cx="10515600" cy="316724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60C322DE-CCEC-A649-8733-D0572B644B8E}"/>
              </a:ext>
            </a:extLst>
          </p:cNvPr>
          <p:cNvSpPr>
            <a:spLocks noGrp="1"/>
          </p:cNvSpPr>
          <p:nvPr>
            <p:ph type="sldNum" sz="quarter" idx="4"/>
          </p:nvPr>
        </p:nvSpPr>
        <p:spPr>
          <a:xfrm>
            <a:off x="9252857" y="62454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710295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E5EDE83-8786-9241-A204-310630A61FDF}"/>
              </a:ext>
            </a:extLst>
          </p:cNvPr>
          <p:cNvPicPr>
            <a:picLocks noChangeAspect="1"/>
          </p:cNvPicPr>
          <p:nvPr userDrawn="1"/>
        </p:nvPicPr>
        <p:blipFill>
          <a:blip r:embed="rId12"/>
          <a:stretch>
            <a:fillRect/>
          </a:stretch>
        </p:blipFill>
        <p:spPr>
          <a:xfrm>
            <a:off x="-3" y="5850128"/>
            <a:ext cx="12192003" cy="1007872"/>
          </a:xfrm>
          <a:prstGeom prst="rect">
            <a:avLst/>
          </a:prstGeom>
        </p:spPr>
      </p:pic>
      <p:sp>
        <p:nvSpPr>
          <p:cNvPr id="2" name="Title Placeholder 1">
            <a:extLst>
              <a:ext uri="{FF2B5EF4-FFF2-40B4-BE49-F238E27FC236}">
                <a16:creationId xmlns="" xmlns:a16="http://schemas.microsoft.com/office/drawing/2014/main" id="{F03E0B25-E725-BF48-9A6C-6619ECC675EE}"/>
              </a:ext>
            </a:extLst>
          </p:cNvPr>
          <p:cNvSpPr>
            <a:spLocks noGrp="1"/>
          </p:cNvSpPr>
          <p:nvPr>
            <p:ph type="title"/>
          </p:nvPr>
        </p:nvSpPr>
        <p:spPr>
          <a:xfrm>
            <a:off x="838200" y="81801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0A15858-9A4A-974B-92D4-1DCD8B900327}"/>
              </a:ext>
            </a:extLst>
          </p:cNvPr>
          <p:cNvSpPr>
            <a:spLocks noGrp="1"/>
          </p:cNvSpPr>
          <p:nvPr>
            <p:ph type="body" idx="1"/>
          </p:nvPr>
        </p:nvSpPr>
        <p:spPr>
          <a:xfrm>
            <a:off x="838200" y="2278509"/>
            <a:ext cx="10515600" cy="371943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 xmlns:a16="http://schemas.microsoft.com/office/drawing/2014/main" id="{60C322DE-CCEC-A649-8733-D0572B644B8E}"/>
              </a:ext>
            </a:extLst>
          </p:cNvPr>
          <p:cNvSpPr>
            <a:spLocks noGrp="1"/>
          </p:cNvSpPr>
          <p:nvPr>
            <p:ph type="sldNum" sz="quarter" idx="4"/>
          </p:nvPr>
        </p:nvSpPr>
        <p:spPr>
          <a:xfrm>
            <a:off x="9252857" y="62454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5230886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E5EDE83-8786-9241-A204-310630A61FDF}"/>
              </a:ext>
            </a:extLst>
          </p:cNvPr>
          <p:cNvPicPr>
            <a:picLocks noChangeAspect="1"/>
          </p:cNvPicPr>
          <p:nvPr userDrawn="1"/>
        </p:nvPicPr>
        <p:blipFill>
          <a:blip r:embed="rId12"/>
          <a:stretch>
            <a:fillRect/>
          </a:stretch>
        </p:blipFill>
        <p:spPr>
          <a:xfrm>
            <a:off x="-3" y="5850128"/>
            <a:ext cx="12192003" cy="1007872"/>
          </a:xfrm>
          <a:prstGeom prst="rect">
            <a:avLst/>
          </a:prstGeom>
        </p:spPr>
      </p:pic>
      <p:sp>
        <p:nvSpPr>
          <p:cNvPr id="2" name="Title Placeholder 1">
            <a:extLst>
              <a:ext uri="{FF2B5EF4-FFF2-40B4-BE49-F238E27FC236}">
                <a16:creationId xmlns:a16="http://schemas.microsoft.com/office/drawing/2014/main" xmlns="" id="{F03E0B25-E725-BF48-9A6C-6619ECC675EE}"/>
              </a:ext>
            </a:extLst>
          </p:cNvPr>
          <p:cNvSpPr>
            <a:spLocks noGrp="1"/>
          </p:cNvSpPr>
          <p:nvPr>
            <p:ph type="title"/>
          </p:nvPr>
        </p:nvSpPr>
        <p:spPr>
          <a:xfrm>
            <a:off x="838200" y="81801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0A15858-9A4A-974B-92D4-1DCD8B900327}"/>
              </a:ext>
            </a:extLst>
          </p:cNvPr>
          <p:cNvSpPr>
            <a:spLocks noGrp="1"/>
          </p:cNvSpPr>
          <p:nvPr>
            <p:ph type="body" idx="1"/>
          </p:nvPr>
        </p:nvSpPr>
        <p:spPr>
          <a:xfrm>
            <a:off x="838200" y="2278509"/>
            <a:ext cx="10515600" cy="371943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60C322DE-CCEC-A649-8733-D0572B644B8E}"/>
              </a:ext>
            </a:extLst>
          </p:cNvPr>
          <p:cNvSpPr>
            <a:spLocks noGrp="1"/>
          </p:cNvSpPr>
          <p:nvPr>
            <p:ph type="sldNum" sz="quarter" idx="4"/>
          </p:nvPr>
        </p:nvSpPr>
        <p:spPr>
          <a:xfrm>
            <a:off x="9252857" y="62454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445265830"/>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03E0B25-E725-BF48-9A6C-6619ECC675EE}"/>
              </a:ext>
            </a:extLst>
          </p:cNvPr>
          <p:cNvSpPr>
            <a:spLocks noGrp="1"/>
          </p:cNvSpPr>
          <p:nvPr>
            <p:ph type="title"/>
          </p:nvPr>
        </p:nvSpPr>
        <p:spPr>
          <a:xfrm>
            <a:off x="838200" y="146825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D0A15858-9A4A-974B-92D4-1DCD8B900327}"/>
              </a:ext>
            </a:extLst>
          </p:cNvPr>
          <p:cNvSpPr>
            <a:spLocks noGrp="1"/>
          </p:cNvSpPr>
          <p:nvPr>
            <p:ph type="body" idx="1"/>
          </p:nvPr>
        </p:nvSpPr>
        <p:spPr>
          <a:xfrm>
            <a:off x="838200" y="2928756"/>
            <a:ext cx="10515600" cy="316724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 xmlns:a16="http://schemas.microsoft.com/office/drawing/2014/main" id="{60C322DE-CCEC-A649-8733-D0572B644B8E}"/>
              </a:ext>
            </a:extLst>
          </p:cNvPr>
          <p:cNvSpPr>
            <a:spLocks noGrp="1"/>
          </p:cNvSpPr>
          <p:nvPr>
            <p:ph type="sldNum" sz="quarter" idx="4"/>
          </p:nvPr>
        </p:nvSpPr>
        <p:spPr>
          <a:xfrm>
            <a:off x="9252857" y="6245409"/>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Regular"/>
              </a:defRPr>
            </a:lvl1pPr>
          </a:lstStyle>
          <a:p>
            <a:fld id="{3B0196B0-5E27-DE4F-ACA1-F8CFAF1B5790}" type="slidenum">
              <a:rPr lang="en-US" smtClean="0">
                <a:solidFill>
                  <a:srgbClr val="000000">
                    <a:tint val="75000"/>
                  </a:srgbClr>
                </a:solidFill>
              </a:rPr>
              <a:pPr/>
              <a:t>‹#›</a:t>
            </a:fld>
            <a:endParaRPr lang="en-US" dirty="0">
              <a:solidFill>
                <a:srgbClr val="000000">
                  <a:tint val="75000"/>
                </a:srgbClr>
              </a:solidFill>
            </a:endParaRPr>
          </a:p>
        </p:txBody>
      </p:sp>
      <p:sp>
        <p:nvSpPr>
          <p:cNvPr id="7" name="TextBox 6">
            <a:extLst>
              <a:ext uri="{FF2B5EF4-FFF2-40B4-BE49-F238E27FC236}">
                <a16:creationId xmlns="" xmlns:a16="http://schemas.microsoft.com/office/drawing/2014/main" id="{A0CA2500-8E4B-D84C-863A-9383CA53042A}"/>
              </a:ext>
            </a:extLst>
          </p:cNvPr>
          <p:cNvSpPr txBox="1"/>
          <p:nvPr userDrawn="1"/>
        </p:nvSpPr>
        <p:spPr>
          <a:xfrm>
            <a:off x="924911" y="6184788"/>
            <a:ext cx="1675587" cy="307777"/>
          </a:xfrm>
          <a:prstGeom prst="rect">
            <a:avLst/>
          </a:prstGeom>
          <a:noFill/>
        </p:spPr>
        <p:txBody>
          <a:bodyPr wrap="square" rtlCol="0">
            <a:spAutoFit/>
          </a:bodyPr>
          <a:lstStyle/>
          <a:p>
            <a:r>
              <a:rPr lang="en-US" sz="1400" dirty="0" err="1">
                <a:solidFill>
                  <a:srgbClr val="585959"/>
                </a:solidFill>
                <a:latin typeface="Arial Regular"/>
              </a:rPr>
              <a:t>nextgenfr.com</a:t>
            </a:r>
            <a:endParaRPr lang="en-US" sz="1400" dirty="0">
              <a:solidFill>
                <a:srgbClr val="585959"/>
              </a:solidFill>
              <a:latin typeface="Arial Regular"/>
            </a:endParaRPr>
          </a:p>
        </p:txBody>
      </p:sp>
    </p:spTree>
    <p:extLst>
      <p:ext uri="{BB962C8B-B14F-4D97-AF65-F5344CB8AC3E}">
        <p14:creationId xmlns:p14="http://schemas.microsoft.com/office/powerpoint/2010/main" val="58897950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Lst>
  <p:txStyles>
    <p:titleStyle>
      <a:lvl1pPr algn="l" defTabSz="914400" rtl="0" eaLnBrk="1" latinLnBrk="0" hangingPunct="1">
        <a:lnSpc>
          <a:spcPct val="90000"/>
        </a:lnSpc>
        <a:spcBef>
          <a:spcPct val="0"/>
        </a:spcBef>
        <a:buNone/>
        <a:defRPr sz="4400" b="1" i="0" kern="1200">
          <a:solidFill>
            <a:schemeClr val="tx1"/>
          </a:solidFill>
          <a:latin typeface="Arial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E5EDE83-8786-9241-A204-310630A61FDF}"/>
              </a:ext>
            </a:extLst>
          </p:cNvPr>
          <p:cNvPicPr>
            <a:picLocks noChangeAspect="1"/>
          </p:cNvPicPr>
          <p:nvPr userDrawn="1"/>
        </p:nvPicPr>
        <p:blipFill>
          <a:blip r:embed="rId12"/>
          <a:stretch>
            <a:fillRect/>
          </a:stretch>
        </p:blipFill>
        <p:spPr>
          <a:xfrm>
            <a:off x="-3" y="5850128"/>
            <a:ext cx="12192003" cy="1007872"/>
          </a:xfrm>
          <a:prstGeom prst="rect">
            <a:avLst/>
          </a:prstGeom>
        </p:spPr>
      </p:pic>
      <p:sp>
        <p:nvSpPr>
          <p:cNvPr id="2" name="Title Placeholder 1">
            <a:extLst>
              <a:ext uri="{FF2B5EF4-FFF2-40B4-BE49-F238E27FC236}">
                <a16:creationId xmlns="" xmlns:a16="http://schemas.microsoft.com/office/drawing/2014/main" id="{F03E0B25-E725-BF48-9A6C-6619ECC675EE}"/>
              </a:ext>
            </a:extLst>
          </p:cNvPr>
          <p:cNvSpPr>
            <a:spLocks noGrp="1"/>
          </p:cNvSpPr>
          <p:nvPr>
            <p:ph type="title"/>
          </p:nvPr>
        </p:nvSpPr>
        <p:spPr>
          <a:xfrm>
            <a:off x="838200" y="81801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D0A15858-9A4A-974B-92D4-1DCD8B900327}"/>
              </a:ext>
            </a:extLst>
          </p:cNvPr>
          <p:cNvSpPr>
            <a:spLocks noGrp="1"/>
          </p:cNvSpPr>
          <p:nvPr>
            <p:ph type="body" idx="1"/>
          </p:nvPr>
        </p:nvSpPr>
        <p:spPr>
          <a:xfrm>
            <a:off x="838200" y="2278509"/>
            <a:ext cx="10515600" cy="371943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 xmlns:a16="http://schemas.microsoft.com/office/drawing/2014/main" id="{60C322DE-CCEC-A649-8733-D0572B644B8E}"/>
              </a:ext>
            </a:extLst>
          </p:cNvPr>
          <p:cNvSpPr>
            <a:spLocks noGrp="1"/>
          </p:cNvSpPr>
          <p:nvPr>
            <p:ph type="sldNum" sz="quarter" idx="4"/>
          </p:nvPr>
        </p:nvSpPr>
        <p:spPr>
          <a:xfrm>
            <a:off x="9252857" y="6245409"/>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Regular"/>
              </a:defRPr>
            </a:lvl1pPr>
          </a:lstStyle>
          <a:p>
            <a:fld id="{3B0196B0-5E27-DE4F-ACA1-F8CFAF1B5790}" type="slidenum">
              <a:rPr lang="en-US" smtClean="0">
                <a:solidFill>
                  <a:srgbClr val="000000">
                    <a:tint val="75000"/>
                  </a:srgbClr>
                </a:solidFill>
              </a:rPr>
              <a:pPr/>
              <a:t>‹#›</a:t>
            </a:fld>
            <a:endParaRPr lang="en-US" dirty="0">
              <a:solidFill>
                <a:srgbClr val="000000">
                  <a:tint val="75000"/>
                </a:srgbClr>
              </a:solidFill>
            </a:endParaRPr>
          </a:p>
        </p:txBody>
      </p:sp>
      <p:sp>
        <p:nvSpPr>
          <p:cNvPr id="4" name="TextBox 3">
            <a:extLst>
              <a:ext uri="{FF2B5EF4-FFF2-40B4-BE49-F238E27FC236}">
                <a16:creationId xmlns="" xmlns:a16="http://schemas.microsoft.com/office/drawing/2014/main" id="{3C1EC26E-6E60-EE4E-8C65-5C7CE83A1370}"/>
              </a:ext>
            </a:extLst>
          </p:cNvPr>
          <p:cNvSpPr txBox="1"/>
          <p:nvPr userDrawn="1"/>
        </p:nvSpPr>
        <p:spPr>
          <a:xfrm>
            <a:off x="924911" y="6184788"/>
            <a:ext cx="1675587" cy="307777"/>
          </a:xfrm>
          <a:prstGeom prst="rect">
            <a:avLst/>
          </a:prstGeom>
          <a:noFill/>
        </p:spPr>
        <p:txBody>
          <a:bodyPr wrap="square" rtlCol="0">
            <a:spAutoFit/>
          </a:bodyPr>
          <a:lstStyle/>
          <a:p>
            <a:r>
              <a:rPr lang="en-US" sz="1400" dirty="0" err="1">
                <a:solidFill>
                  <a:srgbClr val="585959"/>
                </a:solidFill>
                <a:latin typeface="Arial Regular"/>
              </a:rPr>
              <a:t>nextgenfr.com</a:t>
            </a:r>
            <a:endParaRPr lang="en-US" sz="1400" dirty="0">
              <a:solidFill>
                <a:srgbClr val="585959"/>
              </a:solidFill>
              <a:latin typeface="Arial Regular"/>
            </a:endParaRPr>
          </a:p>
        </p:txBody>
      </p:sp>
    </p:spTree>
    <p:extLst>
      <p:ext uri="{BB962C8B-B14F-4D97-AF65-F5344CB8AC3E}">
        <p14:creationId xmlns:p14="http://schemas.microsoft.com/office/powerpoint/2010/main" val="104813089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Lst>
  <p:txStyles>
    <p:titleStyle>
      <a:lvl1pPr algn="l" defTabSz="914400" rtl="0" eaLnBrk="1" latinLnBrk="0" hangingPunct="1">
        <a:lnSpc>
          <a:spcPct val="90000"/>
        </a:lnSpc>
        <a:spcBef>
          <a:spcPct val="0"/>
        </a:spcBef>
        <a:buNone/>
        <a:defRPr sz="4400" b="1" i="0" kern="1200">
          <a:solidFill>
            <a:schemeClr val="tx1"/>
          </a:solidFill>
          <a:latin typeface="Arial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633" y="484094"/>
            <a:ext cx="10075084"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664633" y="1981201"/>
            <a:ext cx="10075084"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9060329" y="6423586"/>
            <a:ext cx="28448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D728701E-CAF4-4159-9B3E-41C86DFFA30D}" type="datetimeFigureOut">
              <a:rPr lang="en-US" smtClean="0">
                <a:solidFill>
                  <a:prstClr val="black">
                    <a:lumMod val="65000"/>
                    <a:lumOff val="35000"/>
                  </a:prstClr>
                </a:solidFill>
              </a:rPr>
              <a:pPr/>
              <a:t>11/2/2018</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268941" y="6423586"/>
            <a:ext cx="8163859"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11074400" y="242235"/>
            <a:ext cx="738717" cy="365125"/>
          </a:xfrm>
          <a:prstGeom prst="rect">
            <a:avLst/>
          </a:prstGeom>
        </p:spPr>
        <p:txBody>
          <a:bodyPr vert="horz" lIns="91440" tIns="45720" rIns="91440" bIns="45720" rtlCol="0" anchor="ctr"/>
          <a:lstStyle>
            <a:lvl1pPr algn="r">
              <a:defRPr sz="1400">
                <a:solidFill>
                  <a:schemeClr val="bg1"/>
                </a:solidFill>
              </a:defRPr>
            </a:lvl1pPr>
          </a:lstStyle>
          <a:p>
            <a:fld id="{162F1D00-BD13-4404-86B0-79703945A0A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08766056"/>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 id="2147483930" r:id="rId19"/>
    <p:sldLayoutId id="2147483931"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3E0B25-E725-BF48-9A6C-6619ECC675EE}"/>
              </a:ext>
            </a:extLst>
          </p:cNvPr>
          <p:cNvSpPr>
            <a:spLocks noGrp="1"/>
          </p:cNvSpPr>
          <p:nvPr>
            <p:ph type="title"/>
          </p:nvPr>
        </p:nvSpPr>
        <p:spPr>
          <a:xfrm>
            <a:off x="838200" y="146825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0A15858-9A4A-974B-92D4-1DCD8B900327}"/>
              </a:ext>
            </a:extLst>
          </p:cNvPr>
          <p:cNvSpPr>
            <a:spLocks noGrp="1"/>
          </p:cNvSpPr>
          <p:nvPr>
            <p:ph type="body" idx="1"/>
          </p:nvPr>
        </p:nvSpPr>
        <p:spPr>
          <a:xfrm>
            <a:off x="838200" y="2928756"/>
            <a:ext cx="10515600" cy="316724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60C322DE-CCEC-A649-8733-D0572B644B8E}"/>
              </a:ext>
            </a:extLst>
          </p:cNvPr>
          <p:cNvSpPr>
            <a:spLocks noGrp="1"/>
          </p:cNvSpPr>
          <p:nvPr>
            <p:ph type="sldNum" sz="quarter" idx="4"/>
          </p:nvPr>
        </p:nvSpPr>
        <p:spPr>
          <a:xfrm>
            <a:off x="9252857" y="62454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196B0-5E27-DE4F-ACA1-F8CFAF1B5790}" type="slidenum">
              <a:rPr lang="en-US" smtClean="0"/>
              <a:t>‹#›</a:t>
            </a:fld>
            <a:endParaRPr lang="en-US"/>
          </a:p>
        </p:txBody>
      </p:sp>
    </p:spTree>
    <p:extLst>
      <p:ext uri="{BB962C8B-B14F-4D97-AF65-F5344CB8AC3E}">
        <p14:creationId xmlns:p14="http://schemas.microsoft.com/office/powerpoint/2010/main" val="230905046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3E0B25-E725-BF48-9A6C-6619ECC675EE}"/>
              </a:ext>
            </a:extLst>
          </p:cNvPr>
          <p:cNvSpPr>
            <a:spLocks noGrp="1"/>
          </p:cNvSpPr>
          <p:nvPr>
            <p:ph type="title"/>
          </p:nvPr>
        </p:nvSpPr>
        <p:spPr>
          <a:xfrm>
            <a:off x="838200" y="146825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0A15858-9A4A-974B-92D4-1DCD8B900327}"/>
              </a:ext>
            </a:extLst>
          </p:cNvPr>
          <p:cNvSpPr>
            <a:spLocks noGrp="1"/>
          </p:cNvSpPr>
          <p:nvPr>
            <p:ph type="body" idx="1"/>
          </p:nvPr>
        </p:nvSpPr>
        <p:spPr>
          <a:xfrm>
            <a:off x="838200" y="2928756"/>
            <a:ext cx="10515600" cy="316724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60C322DE-CCEC-A649-8733-D0572B644B8E}"/>
              </a:ext>
            </a:extLst>
          </p:cNvPr>
          <p:cNvSpPr>
            <a:spLocks noGrp="1"/>
          </p:cNvSpPr>
          <p:nvPr>
            <p:ph type="sldNum" sz="quarter" idx="4"/>
          </p:nvPr>
        </p:nvSpPr>
        <p:spPr>
          <a:xfrm>
            <a:off x="9252857" y="62454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196B0-5E27-DE4F-ACA1-F8CFAF1B5790}" type="slidenum">
              <a:rPr lang="en-US" smtClean="0"/>
              <a:t>‹#›</a:t>
            </a:fld>
            <a:endParaRPr lang="en-US"/>
          </a:p>
        </p:txBody>
      </p:sp>
    </p:spTree>
    <p:extLst>
      <p:ext uri="{BB962C8B-B14F-4D97-AF65-F5344CB8AC3E}">
        <p14:creationId xmlns:p14="http://schemas.microsoft.com/office/powerpoint/2010/main" val="349894264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3E0B25-E725-BF48-9A6C-6619ECC675EE}"/>
              </a:ext>
            </a:extLst>
          </p:cNvPr>
          <p:cNvSpPr>
            <a:spLocks noGrp="1"/>
          </p:cNvSpPr>
          <p:nvPr>
            <p:ph type="title"/>
          </p:nvPr>
        </p:nvSpPr>
        <p:spPr>
          <a:xfrm>
            <a:off x="838200" y="146825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0A15858-9A4A-974B-92D4-1DCD8B900327}"/>
              </a:ext>
            </a:extLst>
          </p:cNvPr>
          <p:cNvSpPr>
            <a:spLocks noGrp="1"/>
          </p:cNvSpPr>
          <p:nvPr>
            <p:ph type="body" idx="1"/>
          </p:nvPr>
        </p:nvSpPr>
        <p:spPr>
          <a:xfrm>
            <a:off x="838200" y="2928756"/>
            <a:ext cx="10515600" cy="316724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60C322DE-CCEC-A649-8733-D0572B644B8E}"/>
              </a:ext>
            </a:extLst>
          </p:cNvPr>
          <p:cNvSpPr>
            <a:spLocks noGrp="1"/>
          </p:cNvSpPr>
          <p:nvPr>
            <p:ph type="sldNum" sz="quarter" idx="4"/>
          </p:nvPr>
        </p:nvSpPr>
        <p:spPr>
          <a:xfrm>
            <a:off x="9252857" y="62454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196B0-5E27-DE4F-ACA1-F8CFAF1B5790}" type="slidenum">
              <a:rPr lang="en-US" smtClean="0"/>
              <a:t>‹#›</a:t>
            </a:fld>
            <a:endParaRPr lang="en-US"/>
          </a:p>
        </p:txBody>
      </p:sp>
    </p:spTree>
    <p:extLst>
      <p:ext uri="{BB962C8B-B14F-4D97-AF65-F5344CB8AC3E}">
        <p14:creationId xmlns:p14="http://schemas.microsoft.com/office/powerpoint/2010/main" val="10003825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3E0B25-E725-BF48-9A6C-6619ECC675EE}"/>
              </a:ext>
            </a:extLst>
          </p:cNvPr>
          <p:cNvSpPr>
            <a:spLocks noGrp="1"/>
          </p:cNvSpPr>
          <p:nvPr>
            <p:ph type="title"/>
          </p:nvPr>
        </p:nvSpPr>
        <p:spPr>
          <a:xfrm>
            <a:off x="838200" y="146825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0A15858-9A4A-974B-92D4-1DCD8B900327}"/>
              </a:ext>
            </a:extLst>
          </p:cNvPr>
          <p:cNvSpPr>
            <a:spLocks noGrp="1"/>
          </p:cNvSpPr>
          <p:nvPr>
            <p:ph type="body" idx="1"/>
          </p:nvPr>
        </p:nvSpPr>
        <p:spPr>
          <a:xfrm>
            <a:off x="838200" y="2928756"/>
            <a:ext cx="10515600" cy="316724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60C322DE-CCEC-A649-8733-D0572B644B8E}"/>
              </a:ext>
            </a:extLst>
          </p:cNvPr>
          <p:cNvSpPr>
            <a:spLocks noGrp="1"/>
          </p:cNvSpPr>
          <p:nvPr>
            <p:ph type="sldNum" sz="quarter" idx="4"/>
          </p:nvPr>
        </p:nvSpPr>
        <p:spPr>
          <a:xfrm>
            <a:off x="9252857" y="62454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5535363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3E0B25-E725-BF48-9A6C-6619ECC675EE}"/>
              </a:ext>
            </a:extLst>
          </p:cNvPr>
          <p:cNvSpPr>
            <a:spLocks noGrp="1"/>
          </p:cNvSpPr>
          <p:nvPr>
            <p:ph type="title"/>
          </p:nvPr>
        </p:nvSpPr>
        <p:spPr>
          <a:xfrm>
            <a:off x="838200" y="146825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0A15858-9A4A-974B-92D4-1DCD8B900327}"/>
              </a:ext>
            </a:extLst>
          </p:cNvPr>
          <p:cNvSpPr>
            <a:spLocks noGrp="1"/>
          </p:cNvSpPr>
          <p:nvPr>
            <p:ph type="body" idx="1"/>
          </p:nvPr>
        </p:nvSpPr>
        <p:spPr>
          <a:xfrm>
            <a:off x="838200" y="2928756"/>
            <a:ext cx="10515600" cy="316724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60C322DE-CCEC-A649-8733-D0572B644B8E}"/>
              </a:ext>
            </a:extLst>
          </p:cNvPr>
          <p:cNvSpPr>
            <a:spLocks noGrp="1"/>
          </p:cNvSpPr>
          <p:nvPr>
            <p:ph type="sldNum" sz="quarter" idx="4"/>
          </p:nvPr>
        </p:nvSpPr>
        <p:spPr>
          <a:xfrm>
            <a:off x="9252857" y="62454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5830676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3E0B25-E725-BF48-9A6C-6619ECC675EE}"/>
              </a:ext>
            </a:extLst>
          </p:cNvPr>
          <p:cNvSpPr>
            <a:spLocks noGrp="1"/>
          </p:cNvSpPr>
          <p:nvPr>
            <p:ph type="title"/>
          </p:nvPr>
        </p:nvSpPr>
        <p:spPr>
          <a:xfrm>
            <a:off x="838200" y="146825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0A15858-9A4A-974B-92D4-1DCD8B900327}"/>
              </a:ext>
            </a:extLst>
          </p:cNvPr>
          <p:cNvSpPr>
            <a:spLocks noGrp="1"/>
          </p:cNvSpPr>
          <p:nvPr>
            <p:ph type="body" idx="1"/>
          </p:nvPr>
        </p:nvSpPr>
        <p:spPr>
          <a:xfrm>
            <a:off x="838200" y="2928756"/>
            <a:ext cx="10515600" cy="316724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60C322DE-CCEC-A649-8733-D0572B644B8E}"/>
              </a:ext>
            </a:extLst>
          </p:cNvPr>
          <p:cNvSpPr>
            <a:spLocks noGrp="1"/>
          </p:cNvSpPr>
          <p:nvPr>
            <p:ph type="sldNum" sz="quarter" idx="4"/>
          </p:nvPr>
        </p:nvSpPr>
        <p:spPr>
          <a:xfrm>
            <a:off x="9252857" y="62454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9909272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3E0B25-E725-BF48-9A6C-6619ECC675EE}"/>
              </a:ext>
            </a:extLst>
          </p:cNvPr>
          <p:cNvSpPr>
            <a:spLocks noGrp="1"/>
          </p:cNvSpPr>
          <p:nvPr>
            <p:ph type="title"/>
          </p:nvPr>
        </p:nvSpPr>
        <p:spPr>
          <a:xfrm>
            <a:off x="838200" y="146825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0A15858-9A4A-974B-92D4-1DCD8B900327}"/>
              </a:ext>
            </a:extLst>
          </p:cNvPr>
          <p:cNvSpPr>
            <a:spLocks noGrp="1"/>
          </p:cNvSpPr>
          <p:nvPr>
            <p:ph type="body" idx="1"/>
          </p:nvPr>
        </p:nvSpPr>
        <p:spPr>
          <a:xfrm>
            <a:off x="838200" y="2928756"/>
            <a:ext cx="10515600" cy="316724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60C322DE-CCEC-A649-8733-D0572B644B8E}"/>
              </a:ext>
            </a:extLst>
          </p:cNvPr>
          <p:cNvSpPr>
            <a:spLocks noGrp="1"/>
          </p:cNvSpPr>
          <p:nvPr>
            <p:ph type="sldNum" sz="quarter" idx="4"/>
          </p:nvPr>
        </p:nvSpPr>
        <p:spPr>
          <a:xfrm>
            <a:off x="9252857" y="62454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10167405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3E0B25-E725-BF48-9A6C-6619ECC675EE}"/>
              </a:ext>
            </a:extLst>
          </p:cNvPr>
          <p:cNvSpPr>
            <a:spLocks noGrp="1"/>
          </p:cNvSpPr>
          <p:nvPr>
            <p:ph type="title"/>
          </p:nvPr>
        </p:nvSpPr>
        <p:spPr>
          <a:xfrm>
            <a:off x="838200" y="146825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0A15858-9A4A-974B-92D4-1DCD8B900327}"/>
              </a:ext>
            </a:extLst>
          </p:cNvPr>
          <p:cNvSpPr>
            <a:spLocks noGrp="1"/>
          </p:cNvSpPr>
          <p:nvPr>
            <p:ph type="body" idx="1"/>
          </p:nvPr>
        </p:nvSpPr>
        <p:spPr>
          <a:xfrm>
            <a:off x="838200" y="2928756"/>
            <a:ext cx="10515600" cy="316724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60C322DE-CCEC-A649-8733-D0572B644B8E}"/>
              </a:ext>
            </a:extLst>
          </p:cNvPr>
          <p:cNvSpPr>
            <a:spLocks noGrp="1"/>
          </p:cNvSpPr>
          <p:nvPr>
            <p:ph type="sldNum" sz="quarter" idx="4"/>
          </p:nvPr>
        </p:nvSpPr>
        <p:spPr>
          <a:xfrm>
            <a:off x="9252857" y="62454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196B0-5E27-DE4F-ACA1-F8CFAF1B579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28924803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2" Type="http://schemas.openxmlformats.org/officeDocument/2006/relationships/hyperlink" Target="https://www.eab.com/research-and-insights/advancement-forum/infographics/inside-the-mind-of-a-curious-chameleon" TargetMode="External"/><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108.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8.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2" Type="http://schemas.openxmlformats.org/officeDocument/2006/relationships/hyperlink" Target="https://www.linkedin.com/pulse/quitters-never-win-who-says-sophie-penney-1e/" TargetMode="External"/><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88.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8.xml.rels><?xml version="1.0" encoding="UTF-8" standalone="yes"?>
<Relationships xmlns="http://schemas.openxmlformats.org/package/2006/relationships"><Relationship Id="rId3" Type="http://schemas.openxmlformats.org/officeDocument/2006/relationships/hyperlink" Target="https://i5fundraising.com/contact/" TargetMode="External"/><Relationship Id="rId2" Type="http://schemas.openxmlformats.org/officeDocument/2006/relationships/hyperlink" Target="mailto:sophie@i5fundraising.com" TargetMode="External"/><Relationship Id="rId1" Type="http://schemas.openxmlformats.org/officeDocument/2006/relationships/slideLayout" Target="../slideLayouts/slideLayout88.xml"/><Relationship Id="rId4" Type="http://schemas.openxmlformats.org/officeDocument/2006/relationships/image" Target="../media/image24.jpg"/></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8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mailto:George.whelan@blackbaud.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0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0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0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8.xml"/><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wBThRpg2M9U" TargetMode="External"/><Relationship Id="rId2" Type="http://schemas.openxmlformats.org/officeDocument/2006/relationships/notesSlide" Target="../notesSlides/notesSlide1.xml"/><Relationship Id="rId1" Type="http://schemas.openxmlformats.org/officeDocument/2006/relationships/slideLayout" Target="../slideLayouts/slideLayout88.xml"/><Relationship Id="rId4" Type="http://schemas.openxmlformats.org/officeDocument/2006/relationships/image" Target="../media/image25.jpg"/></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0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5.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8.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42.svg"/><Relationship Id="rId18" Type="http://schemas.openxmlformats.org/officeDocument/2006/relationships/image" Target="../media/image87.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84.png"/><Relationship Id="rId17" Type="http://schemas.openxmlformats.org/officeDocument/2006/relationships/image" Target="../media/image46.svg"/><Relationship Id="rId2" Type="http://schemas.openxmlformats.org/officeDocument/2006/relationships/image" Target="../media/image79.png"/><Relationship Id="rId16" Type="http://schemas.openxmlformats.org/officeDocument/2006/relationships/image" Target="../media/image86.png"/><Relationship Id="rId1" Type="http://schemas.openxmlformats.org/officeDocument/2006/relationships/slideLayout" Target="../slideLayouts/slideLayout106.xml"/><Relationship Id="rId6" Type="http://schemas.openxmlformats.org/officeDocument/2006/relationships/image" Target="../media/image81.png"/><Relationship Id="rId11" Type="http://schemas.openxmlformats.org/officeDocument/2006/relationships/image" Target="../media/image40.svg"/><Relationship Id="rId5" Type="http://schemas.microsoft.com/office/2007/relationships/hdphoto" Target="../media/hdphoto2.wdp"/><Relationship Id="rId15" Type="http://schemas.openxmlformats.org/officeDocument/2006/relationships/image" Target="../media/image44.svg"/><Relationship Id="rId10" Type="http://schemas.openxmlformats.org/officeDocument/2006/relationships/image" Target="../media/image83.png"/><Relationship Id="rId19" Type="http://schemas.openxmlformats.org/officeDocument/2006/relationships/image" Target="../media/image48.svg"/><Relationship Id="rId4" Type="http://schemas.openxmlformats.org/officeDocument/2006/relationships/image" Target="../media/image80.png"/><Relationship Id="rId9" Type="http://schemas.openxmlformats.org/officeDocument/2006/relationships/image" Target="../media/image38.svg"/><Relationship Id="rId14" Type="http://schemas.openxmlformats.org/officeDocument/2006/relationships/image" Target="../media/image85.png"/></Relationships>
</file>

<file path=ppt/slides/_rels/slide6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89.emf"/><Relationship Id="rId7"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106.xml"/><Relationship Id="rId6" Type="http://schemas.openxmlformats.org/officeDocument/2006/relationships/image" Target="../media/image53.svg"/><Relationship Id="rId5" Type="http://schemas.openxmlformats.org/officeDocument/2006/relationships/image" Target="../media/image91.png"/><Relationship Id="rId10" Type="http://schemas.openxmlformats.org/officeDocument/2006/relationships/image" Target="../media/image57.svg"/><Relationship Id="rId4" Type="http://schemas.openxmlformats.org/officeDocument/2006/relationships/image" Target="../media/image90.png"/><Relationship Id="rId9" Type="http://schemas.openxmlformats.org/officeDocument/2006/relationships/image" Target="../media/image93.png"/></Relationships>
</file>

<file path=ppt/slides/_rels/slide6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89.emf"/><Relationship Id="rId7" Type="http://schemas.openxmlformats.org/officeDocument/2006/relationships/image" Target="../media/image96.png"/><Relationship Id="rId2" Type="http://schemas.openxmlformats.org/officeDocument/2006/relationships/image" Target="../media/image94.emf"/><Relationship Id="rId1" Type="http://schemas.openxmlformats.org/officeDocument/2006/relationships/slideLayout" Target="../slideLayouts/slideLayout106.xml"/><Relationship Id="rId6" Type="http://schemas.openxmlformats.org/officeDocument/2006/relationships/image" Target="../media/image95.png"/><Relationship Id="rId5" Type="http://schemas.openxmlformats.org/officeDocument/2006/relationships/image" Target="../media/image90.png"/><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9.emf"/><Relationship Id="rId7" Type="http://schemas.openxmlformats.org/officeDocument/2006/relationships/image" Target="../media/image64.svg"/><Relationship Id="rId2" Type="http://schemas.openxmlformats.org/officeDocument/2006/relationships/image" Target="../media/image88.png"/><Relationship Id="rId1" Type="http://schemas.openxmlformats.org/officeDocument/2006/relationships/slideLayout" Target="../slideLayouts/slideLayout106.xml"/><Relationship Id="rId6" Type="http://schemas.openxmlformats.org/officeDocument/2006/relationships/image" Target="../media/image98.png"/><Relationship Id="rId11" Type="http://schemas.openxmlformats.org/officeDocument/2006/relationships/image" Target="../media/image68.svg"/><Relationship Id="rId5" Type="http://schemas.openxmlformats.org/officeDocument/2006/relationships/image" Target="../media/image97.png"/><Relationship Id="rId10" Type="http://schemas.openxmlformats.org/officeDocument/2006/relationships/image" Target="../media/image100.png"/><Relationship Id="rId4" Type="http://schemas.openxmlformats.org/officeDocument/2006/relationships/image" Target="../media/image90.png"/><Relationship Id="rId9" Type="http://schemas.openxmlformats.org/officeDocument/2006/relationships/image" Target="../media/image66.svg"/></Relationships>
</file>

<file path=ppt/slides/_rels/slide6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png"/><Relationship Id="rId1" Type="http://schemas.openxmlformats.org/officeDocument/2006/relationships/slideLayout" Target="../slideLayouts/slideLayout106.xml"/><Relationship Id="rId6" Type="http://schemas.openxmlformats.org/officeDocument/2006/relationships/image" Target="../media/image70.svg"/><Relationship Id="rId5" Type="http://schemas.openxmlformats.org/officeDocument/2006/relationships/image" Target="../media/image101.png"/><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7.xml"/></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67.xml"/><Relationship Id="rId5" Type="http://schemas.openxmlformats.org/officeDocument/2006/relationships/image" Target="../media/image105.png"/><Relationship Id="rId4" Type="http://schemas.openxmlformats.org/officeDocument/2006/relationships/image" Target="../media/image104.png"/></Relationships>
</file>

<file path=ppt/slides/_rels/slide7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176.xml"/><Relationship Id="rId5" Type="http://schemas.openxmlformats.org/officeDocument/2006/relationships/image" Target="../media/image109.jpg"/><Relationship Id="rId4" Type="http://schemas.openxmlformats.org/officeDocument/2006/relationships/image" Target="../media/image108.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7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1.png"/><Relationship Id="rId1" Type="http://schemas.openxmlformats.org/officeDocument/2006/relationships/slideLayout" Target="../slideLayouts/slideLayout158.xml"/><Relationship Id="rId5" Type="http://schemas.openxmlformats.org/officeDocument/2006/relationships/image" Target="../media/image113.jpeg"/><Relationship Id="rId4" Type="http://schemas.openxmlformats.org/officeDocument/2006/relationships/image" Target="../media/image112.jpeg"/></Relationships>
</file>

<file path=ppt/slides/_rels/slide81.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58.xml"/></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58.xml"/></Relationships>
</file>

<file path=ppt/slides/_rels/slide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58.xml"/><Relationship Id="rId4" Type="http://schemas.openxmlformats.org/officeDocument/2006/relationships/image" Target="../media/image119.jpeg"/></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58.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58.xml"/><Relationship Id="rId4" Type="http://schemas.openxmlformats.org/officeDocument/2006/relationships/image" Target="../media/image124.png"/></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58.xml"/><Relationship Id="rId4" Type="http://schemas.openxmlformats.org/officeDocument/2006/relationships/image" Target="../media/image127.png"/></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58.xml"/><Relationship Id="rId4" Type="http://schemas.openxmlformats.org/officeDocument/2006/relationships/image" Target="../media/image130.png"/></Relationships>
</file>

<file path=ppt/slides/_rels/slide8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audio" Target="../media/audio1.wav"/><Relationship Id="rId1" Type="http://schemas.openxmlformats.org/officeDocument/2006/relationships/slideLayout" Target="../slideLayouts/slideLayout15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eab.com/research-and-insights/advancement-forum/infographics/inside-the-mind-of-a-curious-chameleon" TargetMode="External"/><Relationship Id="rId2" Type="http://schemas.openxmlformats.org/officeDocument/2006/relationships/notesSlide" Target="../notesSlides/notesSlide3.xml"/><Relationship Id="rId1" Type="http://schemas.openxmlformats.org/officeDocument/2006/relationships/slideLayout" Target="../slideLayouts/slideLayout88.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8.xml"/></Relationships>
</file>

<file path=ppt/slides/_rels/slide92.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38.xml"/></Relationships>
</file>

<file path=ppt/slides/_rels/slide9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8.xml"/></Relationships>
</file>

<file path=ppt/slides/_rels/slide9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466110" y="3751362"/>
            <a:ext cx="9421093" cy="1754370"/>
          </a:xfrm>
        </p:spPr>
        <p:txBody>
          <a:bodyPr>
            <a:noAutofit/>
          </a:bodyPr>
          <a:lstStyle/>
          <a:p>
            <a:pPr algn="ctr"/>
            <a:r>
              <a:rPr lang="en-US" sz="7200" i="1" dirty="0" smtClean="0">
                <a:solidFill>
                  <a:schemeClr val="tx1"/>
                </a:solidFill>
                <a:effectLst>
                  <a:outerShdw blurRad="38100" dist="38100" dir="2700000" algn="tl">
                    <a:srgbClr val="000000">
                      <a:alpha val="43137"/>
                    </a:srgbClr>
                  </a:outerShdw>
                </a:effectLst>
              </a:rPr>
              <a:t>A RISING TIDE:</a:t>
            </a:r>
            <a:br>
              <a:rPr lang="en-US" sz="7200" i="1" dirty="0" smtClean="0">
                <a:solidFill>
                  <a:schemeClr val="tx1"/>
                </a:solidFill>
                <a:effectLst>
                  <a:outerShdw blurRad="38100" dist="38100" dir="2700000" algn="tl">
                    <a:srgbClr val="000000">
                      <a:alpha val="43137"/>
                    </a:srgbClr>
                  </a:outerShdw>
                </a:effectLst>
              </a:rPr>
            </a:br>
            <a:r>
              <a:rPr lang="en-US" sz="6000" dirty="0" smtClean="0">
                <a:effectLst>
                  <a:outerShdw blurRad="38100" dist="38100" dir="2700000" algn="tl">
                    <a:srgbClr val="000000">
                      <a:alpha val="43137"/>
                    </a:srgbClr>
                  </a:outerShdw>
                </a:effectLst>
              </a:rPr>
              <a:t>The 2018 </a:t>
            </a:r>
            <a:br>
              <a:rPr lang="en-US" sz="6000" dirty="0" smtClean="0">
                <a:effectLst>
                  <a:outerShdw blurRad="38100" dist="38100" dir="2700000" algn="tl">
                    <a:srgbClr val="000000">
                      <a:alpha val="43137"/>
                    </a:srgbClr>
                  </a:outerShdw>
                </a:effectLst>
              </a:rPr>
            </a:br>
            <a:r>
              <a:rPr lang="en-US" sz="6000" dirty="0" err="1" smtClean="0">
                <a:effectLst>
                  <a:outerShdw blurRad="38100" dist="38100" dir="2700000" algn="tl">
                    <a:srgbClr val="000000">
                      <a:alpha val="43137"/>
                    </a:srgbClr>
                  </a:outerShdw>
                </a:effectLst>
              </a:rPr>
              <a:t>NextGen</a:t>
            </a:r>
            <a:r>
              <a:rPr lang="en-US" sz="6000" dirty="0" smtClean="0">
                <a:effectLst>
                  <a:outerShdw blurRad="38100" dist="38100" dir="2700000" algn="tl">
                    <a:srgbClr val="000000">
                      <a:alpha val="43137"/>
                    </a:srgbClr>
                  </a:outerShdw>
                </a:effectLst>
              </a:rPr>
              <a:t> Public Media Co-op</a:t>
            </a:r>
            <a:endParaRPr lang="en-US" sz="6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03364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What do we want to know?</a:t>
            </a:r>
            <a:endParaRPr lang="en-US" b="1" dirty="0">
              <a:solidFill>
                <a:schemeClr val="accent3">
                  <a:lumMod val="50000"/>
                </a:schemeClr>
              </a:solidFill>
            </a:endParaRPr>
          </a:p>
        </p:txBody>
      </p:sp>
      <p:sp>
        <p:nvSpPr>
          <p:cNvPr id="3" name="Content Placeholder 2"/>
          <p:cNvSpPr>
            <a:spLocks noGrp="1"/>
          </p:cNvSpPr>
          <p:nvPr>
            <p:ph idx="1"/>
          </p:nvPr>
        </p:nvSpPr>
        <p:spPr/>
        <p:txBody>
          <a:bodyPr>
            <a:normAutofit fontScale="85000" lnSpcReduction="10000"/>
          </a:bodyPr>
          <a:lstStyle/>
          <a:p>
            <a:pPr marL="0" indent="0" algn="ctr">
              <a:lnSpc>
                <a:spcPct val="200000"/>
              </a:lnSpc>
              <a:buNone/>
            </a:pPr>
            <a:r>
              <a:rPr lang="en-US" dirty="0" smtClean="0"/>
              <a:t>We want </a:t>
            </a:r>
            <a:r>
              <a:rPr lang="en-US" u="sng" dirty="0" smtClean="0">
                <a:solidFill>
                  <a:schemeClr val="accent3">
                    <a:lumMod val="75000"/>
                  </a:schemeClr>
                </a:solidFill>
              </a:rPr>
              <a:t>to </a:t>
            </a:r>
            <a:r>
              <a:rPr lang="en-US" b="1" i="1" u="sng" dirty="0" smtClean="0">
                <a:solidFill>
                  <a:schemeClr val="accent3">
                    <a:lumMod val="75000"/>
                  </a:schemeClr>
                </a:solidFill>
              </a:rPr>
              <a:t>identify</a:t>
            </a:r>
            <a:r>
              <a:rPr lang="en-US" u="sng" dirty="0" smtClean="0">
                <a:solidFill>
                  <a:schemeClr val="accent3">
                    <a:lumMod val="75000"/>
                  </a:schemeClr>
                </a:solidFill>
              </a:rPr>
              <a:t> missions, </a:t>
            </a:r>
          </a:p>
          <a:p>
            <a:pPr marL="0" indent="0" algn="ctr">
              <a:lnSpc>
                <a:spcPct val="200000"/>
              </a:lnSpc>
              <a:buNone/>
            </a:pPr>
            <a:r>
              <a:rPr lang="en-US" u="sng" dirty="0" smtClean="0">
                <a:solidFill>
                  <a:schemeClr val="accent3">
                    <a:lumMod val="75000"/>
                  </a:schemeClr>
                </a:solidFill>
              </a:rPr>
              <a:t>programs, and projects </a:t>
            </a:r>
            <a:r>
              <a:rPr lang="en-US" dirty="0" smtClean="0"/>
              <a:t>and </a:t>
            </a:r>
          </a:p>
          <a:p>
            <a:pPr marL="0" indent="0" algn="ctr">
              <a:lnSpc>
                <a:spcPct val="200000"/>
              </a:lnSpc>
              <a:buNone/>
            </a:pPr>
            <a:r>
              <a:rPr lang="en-US" b="1" i="1" u="sng" dirty="0">
                <a:solidFill>
                  <a:schemeClr val="accent3">
                    <a:lumMod val="75000"/>
                  </a:schemeClr>
                </a:solidFill>
              </a:rPr>
              <a:t>i</a:t>
            </a:r>
            <a:r>
              <a:rPr lang="en-US" b="1" i="1" u="sng" dirty="0" smtClean="0">
                <a:solidFill>
                  <a:schemeClr val="accent3">
                    <a:lumMod val="75000"/>
                  </a:schemeClr>
                </a:solidFill>
              </a:rPr>
              <a:t>dentify</a:t>
            </a:r>
            <a:r>
              <a:rPr lang="en-US" u="sng" dirty="0" smtClean="0">
                <a:solidFill>
                  <a:schemeClr val="accent3">
                    <a:lumMod val="75000"/>
                  </a:schemeClr>
                </a:solidFill>
              </a:rPr>
              <a:t> donors </a:t>
            </a:r>
            <a:r>
              <a:rPr lang="en-US" dirty="0" smtClean="0"/>
              <a:t>who</a:t>
            </a:r>
          </a:p>
          <a:p>
            <a:pPr marL="0" indent="0" algn="ctr">
              <a:lnSpc>
                <a:spcPct val="200000"/>
              </a:lnSpc>
              <a:buNone/>
            </a:pPr>
            <a:r>
              <a:rPr lang="en-US" i="1" dirty="0" smtClean="0"/>
              <a:t>share our passion </a:t>
            </a:r>
          </a:p>
          <a:p>
            <a:pPr marL="0" indent="0" algn="ctr">
              <a:lnSpc>
                <a:spcPct val="200000"/>
              </a:lnSpc>
              <a:buNone/>
            </a:pPr>
            <a:r>
              <a:rPr lang="en-US" dirty="0" smtClean="0"/>
              <a:t>for these missions, programs and projects. </a:t>
            </a:r>
          </a:p>
        </p:txBody>
      </p:sp>
    </p:spTree>
    <p:extLst>
      <p:ext uri="{BB962C8B-B14F-4D97-AF65-F5344CB8AC3E}">
        <p14:creationId xmlns:p14="http://schemas.microsoft.com/office/powerpoint/2010/main" val="1794020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9627" y="457200"/>
            <a:ext cx="10450284" cy="5486400"/>
          </a:xfrm>
        </p:spPr>
      </p:pic>
    </p:spTree>
    <p:extLst>
      <p:ext uri="{BB962C8B-B14F-4D97-AF65-F5344CB8AC3E}">
        <p14:creationId xmlns:p14="http://schemas.microsoft.com/office/powerpoint/2010/main" val="30700888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Curious Chameleons Possess</a:t>
            </a:r>
            <a:endParaRPr lang="en-US" b="1" dirty="0">
              <a:solidFill>
                <a:schemeClr val="accent3">
                  <a:lumMod val="50000"/>
                </a:schemeClr>
              </a:solidFill>
            </a:endParaRPr>
          </a:p>
        </p:txBody>
      </p:sp>
      <p:sp>
        <p:nvSpPr>
          <p:cNvPr id="3" name="Content Placeholder 2"/>
          <p:cNvSpPr>
            <a:spLocks noGrp="1"/>
          </p:cNvSpPr>
          <p:nvPr>
            <p:ph idx="1"/>
          </p:nvPr>
        </p:nvSpPr>
        <p:spPr/>
        <p:txBody>
          <a:bodyPr>
            <a:normAutofit/>
          </a:bodyPr>
          <a:lstStyle/>
          <a:p>
            <a:pPr>
              <a:lnSpc>
                <a:spcPct val="150000"/>
              </a:lnSpc>
              <a:buFont typeface="Wingdings" panose="05000000000000000000" pitchFamily="2" charset="2"/>
              <a:buChar char="ü"/>
            </a:pPr>
            <a:r>
              <a:rPr lang="en-US" dirty="0" smtClean="0"/>
              <a:t>Behavioral </a:t>
            </a:r>
            <a:r>
              <a:rPr lang="en-US" dirty="0"/>
              <a:t>and linguistic </a:t>
            </a:r>
            <a:r>
              <a:rPr lang="en-US" dirty="0" smtClean="0"/>
              <a:t>flexibility</a:t>
            </a:r>
          </a:p>
          <a:p>
            <a:pPr>
              <a:lnSpc>
                <a:spcPct val="150000"/>
              </a:lnSpc>
              <a:buFont typeface="Wingdings" panose="05000000000000000000" pitchFamily="2" charset="2"/>
              <a:buChar char="ü"/>
            </a:pPr>
            <a:r>
              <a:rPr lang="en-US" dirty="0" smtClean="0"/>
              <a:t>Intellectual </a:t>
            </a:r>
            <a:r>
              <a:rPr lang="en-US" dirty="0"/>
              <a:t>and social </a:t>
            </a:r>
            <a:r>
              <a:rPr lang="en-US" dirty="0" smtClean="0"/>
              <a:t>curiosity</a:t>
            </a:r>
            <a:endParaRPr lang="en-US" dirty="0"/>
          </a:p>
          <a:p>
            <a:pPr>
              <a:lnSpc>
                <a:spcPct val="150000"/>
              </a:lnSpc>
              <a:buFont typeface="Wingdings" panose="05000000000000000000" pitchFamily="2" charset="2"/>
              <a:buChar char="ü"/>
            </a:pPr>
            <a:r>
              <a:rPr lang="en-US" dirty="0"/>
              <a:t>S</a:t>
            </a:r>
            <a:r>
              <a:rPr lang="en-US" dirty="0" smtClean="0"/>
              <a:t>kill </a:t>
            </a:r>
            <a:r>
              <a:rPr lang="en-US" dirty="0"/>
              <a:t>to distill </a:t>
            </a:r>
            <a:r>
              <a:rPr lang="en-US" dirty="0" smtClean="0"/>
              <a:t>information</a:t>
            </a:r>
            <a:endParaRPr lang="en-US" dirty="0"/>
          </a:p>
          <a:p>
            <a:pPr>
              <a:lnSpc>
                <a:spcPct val="150000"/>
              </a:lnSpc>
              <a:buFont typeface="Wingdings" panose="05000000000000000000" pitchFamily="2" charset="2"/>
              <a:buChar char="ü"/>
            </a:pPr>
            <a:r>
              <a:rPr lang="en-US" dirty="0" smtClean="0"/>
              <a:t>Ability </a:t>
            </a:r>
            <a:r>
              <a:rPr lang="en-US" dirty="0"/>
              <a:t>to approach the solicitation process in a strategic </a:t>
            </a:r>
            <a:r>
              <a:rPr lang="en-US" dirty="0" smtClean="0"/>
              <a:t>manner</a:t>
            </a:r>
          </a:p>
          <a:p>
            <a:pPr marL="0" indent="0" algn="r">
              <a:lnSpc>
                <a:spcPct val="150000"/>
              </a:lnSpc>
              <a:buNone/>
            </a:pPr>
            <a:r>
              <a:rPr lang="en-US" sz="1500" dirty="0" smtClean="0">
                <a:hlinkClick r:id="rId2"/>
              </a:rPr>
              <a:t>EAB September 14, 2014</a:t>
            </a:r>
            <a:r>
              <a:rPr lang="en-US" sz="1500" dirty="0" smtClean="0"/>
              <a:t> </a:t>
            </a:r>
            <a:endParaRPr lang="en-US" sz="1500" dirty="0"/>
          </a:p>
        </p:txBody>
      </p:sp>
    </p:spTree>
    <p:extLst>
      <p:ext uri="{BB962C8B-B14F-4D97-AF65-F5344CB8AC3E}">
        <p14:creationId xmlns:p14="http://schemas.microsoft.com/office/powerpoint/2010/main" val="2559132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89038"/>
          </a:xfrm>
        </p:spPr>
        <p:txBody>
          <a:bodyPr>
            <a:normAutofit fontScale="90000"/>
          </a:bodyPr>
          <a:lstStyle/>
          <a:p>
            <a:r>
              <a:rPr lang="en-US" b="1" dirty="0" smtClean="0">
                <a:solidFill>
                  <a:schemeClr val="accent3">
                    <a:lumMod val="50000"/>
                  </a:schemeClr>
                </a:solidFill>
              </a:rPr>
              <a:t/>
            </a:r>
            <a:br>
              <a:rPr lang="en-US" b="1" dirty="0" smtClean="0">
                <a:solidFill>
                  <a:schemeClr val="accent3">
                    <a:lumMod val="50000"/>
                  </a:schemeClr>
                </a:solidFill>
              </a:rPr>
            </a:br>
            <a:r>
              <a:rPr lang="en-US" b="1" dirty="0" smtClean="0">
                <a:solidFill>
                  <a:schemeClr val="accent3">
                    <a:lumMod val="50000"/>
                  </a:schemeClr>
                </a:solidFill>
              </a:rPr>
              <a:t>Curious </a:t>
            </a:r>
            <a:r>
              <a:rPr lang="en-US" b="1" dirty="0">
                <a:solidFill>
                  <a:schemeClr val="accent3">
                    <a:lumMod val="50000"/>
                  </a:schemeClr>
                </a:solidFill>
              </a:rPr>
              <a:t>Chameleons </a:t>
            </a:r>
            <a:br>
              <a:rPr lang="en-US" b="1" dirty="0">
                <a:solidFill>
                  <a:schemeClr val="accent3">
                    <a:lumMod val="50000"/>
                  </a:schemeClr>
                </a:solidFill>
              </a:rPr>
            </a:br>
            <a:endParaRPr lang="en-US" b="1" dirty="0">
              <a:solidFill>
                <a:schemeClr val="accent3">
                  <a:lumMod val="50000"/>
                </a:schemeClr>
              </a:solidFill>
            </a:endParaRPr>
          </a:p>
        </p:txBody>
      </p:sp>
      <p:sp>
        <p:nvSpPr>
          <p:cNvPr id="3" name="Content Placeholder 2"/>
          <p:cNvSpPr>
            <a:spLocks noGrp="1"/>
          </p:cNvSpPr>
          <p:nvPr>
            <p:ph idx="1"/>
          </p:nvPr>
        </p:nvSpPr>
        <p:spPr/>
        <p:txBody>
          <a:bodyPr>
            <a:normAutofit/>
          </a:bodyPr>
          <a:lstStyle/>
          <a:p>
            <a:endParaRPr lang="en-US" dirty="0"/>
          </a:p>
          <a:p>
            <a:pPr marL="0" indent="0" algn="ctr">
              <a:buNone/>
            </a:pPr>
            <a:r>
              <a:rPr lang="en-US" dirty="0" smtClean="0"/>
              <a:t>			</a:t>
            </a:r>
          </a:p>
          <a:p>
            <a:pPr marL="0" indent="0" algn="ctr">
              <a:buNone/>
            </a:pPr>
            <a:endParaRPr lang="en-US" dirty="0"/>
          </a:p>
          <a:p>
            <a:pPr marL="0" indent="0" algn="ctr">
              <a:buNone/>
            </a:pPr>
            <a:r>
              <a:rPr lang="en-US" dirty="0" smtClean="0"/>
              <a:t>		</a:t>
            </a:r>
          </a:p>
          <a:p>
            <a:pPr marL="0" indent="0" algn="ctr">
              <a:buNone/>
            </a:pPr>
            <a:r>
              <a:rPr lang="en-US" dirty="0"/>
              <a:t>	</a:t>
            </a:r>
            <a:r>
              <a:rPr lang="en-US" dirty="0" smtClean="0"/>
              <a:t>		3.8</a:t>
            </a:r>
            <a:r>
              <a:rPr lang="en-US" dirty="0"/>
              <a:t>% of </a:t>
            </a:r>
            <a:r>
              <a:rPr lang="en-US" dirty="0" smtClean="0"/>
              <a:t>EAB </a:t>
            </a:r>
            <a:r>
              <a:rPr lang="en-US" dirty="0"/>
              <a:t>survey </a:t>
            </a:r>
            <a:r>
              <a:rPr lang="en-US" dirty="0" smtClean="0"/>
              <a:t>population</a:t>
            </a:r>
            <a:endParaRPr lang="en-US" dirty="0"/>
          </a:p>
          <a:p>
            <a:pPr marL="0" indent="0" algn="ctr">
              <a:buNone/>
            </a:pPr>
            <a:r>
              <a:rPr lang="en-US" b="1" dirty="0" smtClean="0"/>
              <a:t>		78</a:t>
            </a:r>
            <a:r>
              <a:rPr lang="en-US" b="1" dirty="0"/>
              <a:t>% higher odds of </a:t>
            </a:r>
            <a:endParaRPr lang="en-US" b="1" dirty="0" smtClean="0"/>
          </a:p>
          <a:p>
            <a:pPr marL="0" indent="0" algn="ctr">
              <a:buNone/>
            </a:pPr>
            <a:r>
              <a:rPr lang="en-US" b="1" dirty="0" smtClean="0"/>
              <a:t>		exceeding </a:t>
            </a:r>
            <a:r>
              <a:rPr lang="en-US" b="1" dirty="0"/>
              <a:t>goal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800" y="1752600"/>
            <a:ext cx="3901440" cy="1950720"/>
          </a:xfrm>
          <a:prstGeom prst="rect">
            <a:avLst/>
          </a:prstGeom>
        </p:spPr>
      </p:pic>
    </p:spTree>
    <p:extLst>
      <p:ext uri="{BB962C8B-B14F-4D97-AF65-F5344CB8AC3E}">
        <p14:creationId xmlns:p14="http://schemas.microsoft.com/office/powerpoint/2010/main" val="2982338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Getting to know Your Neighbor</a:t>
            </a:r>
            <a:endParaRPr lang="en-US" b="1" dirty="0">
              <a:solidFill>
                <a:schemeClr val="accent3">
                  <a:lumMod val="50000"/>
                </a:schemeClr>
              </a:solidFill>
            </a:endParaRPr>
          </a:p>
        </p:txBody>
      </p:sp>
      <p:sp>
        <p:nvSpPr>
          <p:cNvPr id="3" name="Content Placeholder 2"/>
          <p:cNvSpPr>
            <a:spLocks noGrp="1"/>
          </p:cNvSpPr>
          <p:nvPr>
            <p:ph idx="1"/>
          </p:nvPr>
        </p:nvSpPr>
        <p:spPr/>
        <p:txBody>
          <a:bodyPr/>
          <a:lstStyle/>
          <a:p>
            <a:pPr marL="0" indent="0" algn="ctr">
              <a:buNone/>
            </a:pPr>
            <a:r>
              <a:rPr lang="en-US" dirty="0" smtClean="0"/>
              <a:t>Pair up and ask just one question</a:t>
            </a:r>
          </a:p>
          <a:p>
            <a:pPr marL="0" indent="0">
              <a:buNone/>
            </a:pPr>
            <a:endParaRPr lang="en-US" dirty="0"/>
          </a:p>
          <a:p>
            <a:pPr marL="0" indent="0" algn="ctr">
              <a:lnSpc>
                <a:spcPct val="150000"/>
              </a:lnSpc>
              <a:buNone/>
            </a:pPr>
            <a:r>
              <a:rPr lang="en-US" i="1" dirty="0" smtClean="0"/>
              <a:t>What might you like someone to know about you that you think might not</a:t>
            </a:r>
          </a:p>
          <a:p>
            <a:pPr marL="0" indent="0" algn="ctr">
              <a:lnSpc>
                <a:spcPct val="150000"/>
              </a:lnSpc>
              <a:buNone/>
            </a:pPr>
            <a:r>
              <a:rPr lang="en-US" i="1" dirty="0" smtClean="0"/>
              <a:t> be obvious when someone meets you? </a:t>
            </a:r>
            <a:endParaRPr lang="en-US" i="1" dirty="0"/>
          </a:p>
        </p:txBody>
      </p:sp>
    </p:spTree>
    <p:extLst>
      <p:ext uri="{BB962C8B-B14F-4D97-AF65-F5344CB8AC3E}">
        <p14:creationId xmlns:p14="http://schemas.microsoft.com/office/powerpoint/2010/main" val="2104624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chemeClr val="accent3">
                    <a:lumMod val="50000"/>
                  </a:schemeClr>
                </a:solidFill>
              </a:rPr>
              <a:t>What Fred Said . . .</a:t>
            </a:r>
            <a:endParaRPr lang="en-US" b="1" i="1" dirty="0">
              <a:solidFill>
                <a:schemeClr val="accent3">
                  <a:lumMod val="50000"/>
                </a:schemeClr>
              </a:solidFill>
            </a:endParaRPr>
          </a:p>
        </p:txBody>
      </p:sp>
      <p:sp>
        <p:nvSpPr>
          <p:cNvPr id="3" name="Content Placeholder 2"/>
          <p:cNvSpPr>
            <a:spLocks noGrp="1"/>
          </p:cNvSpPr>
          <p:nvPr>
            <p:ph idx="1"/>
          </p:nvPr>
        </p:nvSpPr>
        <p:spPr/>
        <p:txBody>
          <a:bodyPr>
            <a:normAutofit/>
          </a:bodyPr>
          <a:lstStyle/>
          <a:p>
            <a:pPr marL="0" indent="0" algn="ctr">
              <a:lnSpc>
                <a:spcPct val="150000"/>
              </a:lnSpc>
              <a:buNone/>
            </a:pPr>
            <a:r>
              <a:rPr lang="en-US" i="1" dirty="0"/>
              <a:t>	</a:t>
            </a:r>
            <a:r>
              <a:rPr lang="en-US" i="1" dirty="0" smtClean="0"/>
              <a:t>		It’s no secret that I like to get to 			know people – and not just the 		outside stuff of their lives.</a:t>
            </a:r>
          </a:p>
          <a:p>
            <a:pPr marL="0" indent="0" algn="ctr">
              <a:lnSpc>
                <a:spcPct val="150000"/>
              </a:lnSpc>
              <a:buNone/>
            </a:pPr>
            <a:r>
              <a:rPr lang="en-US" i="1" dirty="0" smtClean="0"/>
              <a:t>I like to try to understand the meaning of who people are and what they are saying to me. </a:t>
            </a:r>
            <a:endParaRPr lang="en-US" i="1" dirty="0"/>
          </a:p>
          <a:p>
            <a:pPr marL="0" indent="0">
              <a:lnSpc>
                <a:spcPct val="150000"/>
              </a:lnSpc>
              <a:buNone/>
            </a:pPr>
            <a:endParaRPr lang="en-US" sz="1200" i="1" dirty="0" smtClean="0"/>
          </a:p>
          <a:p>
            <a:pPr marL="0" indent="0">
              <a:lnSpc>
                <a:spcPct val="150000"/>
              </a:lnSpc>
              <a:buNone/>
            </a:pPr>
            <a:r>
              <a:rPr lang="en-US" sz="1200" i="1" dirty="0" smtClean="0"/>
              <a:t>                    The World According to Mr. Rogers: Important Things to Remember, </a:t>
            </a:r>
            <a:r>
              <a:rPr lang="en-US" sz="1200" dirty="0" smtClean="0"/>
              <a:t>Family Communications Inc., 2003, p. 135.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1905000"/>
            <a:ext cx="3048000" cy="1714500"/>
          </a:xfrm>
          <a:prstGeom prst="rect">
            <a:avLst/>
          </a:prstGeom>
        </p:spPr>
      </p:pic>
    </p:spTree>
    <p:extLst>
      <p:ext uri="{BB962C8B-B14F-4D97-AF65-F5344CB8AC3E}">
        <p14:creationId xmlns:p14="http://schemas.microsoft.com/office/powerpoint/2010/main" val="79809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Listening</a:t>
            </a:r>
            <a:endParaRPr lang="en-US" b="1" dirty="0">
              <a:solidFill>
                <a:schemeClr val="accent3">
                  <a:lumMod val="50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1" y="1828800"/>
            <a:ext cx="7201875" cy="3608012"/>
          </a:xfrm>
        </p:spPr>
      </p:pic>
    </p:spTree>
    <p:extLst>
      <p:ext uri="{BB962C8B-B14F-4D97-AF65-F5344CB8AC3E}">
        <p14:creationId xmlns:p14="http://schemas.microsoft.com/office/powerpoint/2010/main" val="2195372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Put another way</a:t>
            </a:r>
            <a:endParaRPr lang="en-US" b="1" dirty="0">
              <a:solidFill>
                <a:schemeClr val="accent3">
                  <a:lumMod val="50000"/>
                </a:schemeClr>
              </a:solidFill>
            </a:endParaRPr>
          </a:p>
        </p:txBody>
      </p:sp>
      <p:sp>
        <p:nvSpPr>
          <p:cNvPr id="3" name="Content Placeholder 2"/>
          <p:cNvSpPr>
            <a:spLocks noGrp="1"/>
          </p:cNvSpPr>
          <p:nvPr>
            <p:ph idx="1"/>
          </p:nvPr>
        </p:nvSpPr>
        <p:spPr>
          <a:xfrm>
            <a:off x="609600" y="1447803"/>
            <a:ext cx="10972800" cy="4525963"/>
          </a:xfrm>
        </p:spPr>
        <p:txBody>
          <a:bodyPr/>
          <a:lstStyle/>
          <a:p>
            <a:pPr marL="0" indent="0" algn="ctr">
              <a:buNone/>
            </a:pPr>
            <a:endParaRPr lang="en-US" dirty="0" smtClean="0"/>
          </a:p>
          <a:p>
            <a:pPr marL="0" indent="0" algn="ctr">
              <a:buNone/>
            </a:pPr>
            <a:r>
              <a:rPr lang="en-US" dirty="0" smtClean="0"/>
              <a:t>Informing</a:t>
            </a:r>
          </a:p>
          <a:p>
            <a:pPr marL="0" indent="0" algn="ctr">
              <a:buNone/>
            </a:pPr>
            <a:endParaRPr lang="en-US" dirty="0"/>
          </a:p>
          <a:p>
            <a:pPr marL="0" indent="0" algn="ctr">
              <a:buNone/>
            </a:pPr>
            <a:r>
              <a:rPr lang="en-US" dirty="0" smtClean="0"/>
              <a:t>Who</a:t>
            </a:r>
          </a:p>
          <a:p>
            <a:pPr marL="0" indent="0" algn="ctr">
              <a:buNone/>
            </a:pPr>
            <a:endParaRPr lang="en-US" dirty="0"/>
          </a:p>
          <a:p>
            <a:pPr marL="0" indent="0" algn="ctr">
              <a:buNone/>
            </a:pPr>
            <a:r>
              <a:rPr lang="en-US" dirty="0" smtClean="0"/>
              <a:t>About What? </a:t>
            </a:r>
            <a:endParaRPr lang="en-US" dirty="0"/>
          </a:p>
        </p:txBody>
      </p:sp>
    </p:spTree>
    <p:extLst>
      <p:ext uri="{BB962C8B-B14F-4D97-AF65-F5344CB8AC3E}">
        <p14:creationId xmlns:p14="http://schemas.microsoft.com/office/powerpoint/2010/main" val="48899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Ourselves about donors</a:t>
            </a:r>
            <a:endParaRPr lang="en-US" b="1" dirty="0">
              <a:solidFill>
                <a:schemeClr val="accent3">
                  <a:lumMod val="50000"/>
                </a:schemeClr>
              </a:solidFill>
            </a:endParaRPr>
          </a:p>
        </p:txBody>
      </p:sp>
      <p:sp>
        <p:nvSpPr>
          <p:cNvPr id="3" name="Content Placeholder 2"/>
          <p:cNvSpPr>
            <a:spLocks noGrp="1"/>
          </p:cNvSpPr>
          <p:nvPr>
            <p:ph idx="1"/>
          </p:nvPr>
        </p:nvSpPr>
        <p:spPr/>
        <p:txBody>
          <a:bodyPr/>
          <a:lstStyle/>
          <a:p>
            <a:pPr marL="0" indent="0" algn="ctr">
              <a:lnSpc>
                <a:spcPct val="150000"/>
              </a:lnSpc>
              <a:buNone/>
            </a:pPr>
            <a:r>
              <a:rPr lang="en-US" dirty="0" smtClean="0"/>
              <a:t>What motivates them to give?</a:t>
            </a:r>
          </a:p>
          <a:p>
            <a:pPr marL="0" indent="0" algn="ctr">
              <a:lnSpc>
                <a:spcPct val="150000"/>
              </a:lnSpc>
              <a:buNone/>
            </a:pPr>
            <a:r>
              <a:rPr lang="en-US" dirty="0" smtClean="0"/>
              <a:t>Why our organization?</a:t>
            </a:r>
          </a:p>
          <a:p>
            <a:pPr marL="0" indent="0" algn="ctr">
              <a:lnSpc>
                <a:spcPct val="150000"/>
              </a:lnSpc>
              <a:buNone/>
            </a:pPr>
            <a:r>
              <a:rPr lang="en-US" dirty="0" smtClean="0"/>
              <a:t>Why now?</a:t>
            </a:r>
          </a:p>
          <a:p>
            <a:pPr marL="0" indent="0" algn="ctr">
              <a:lnSpc>
                <a:spcPct val="150000"/>
              </a:lnSpc>
              <a:buNone/>
            </a:pPr>
            <a:endParaRPr lang="en-US" dirty="0" smtClean="0"/>
          </a:p>
          <a:p>
            <a:pPr marL="0" indent="0" algn="ctr">
              <a:lnSpc>
                <a:spcPct val="150000"/>
              </a:lnSpc>
              <a:buNone/>
            </a:pPr>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4805" y="4495800"/>
            <a:ext cx="6282999" cy="1477486"/>
          </a:xfrm>
          <a:prstGeom prst="rect">
            <a:avLst/>
          </a:prstGeom>
        </p:spPr>
      </p:pic>
    </p:spTree>
    <p:extLst>
      <p:ext uri="{BB962C8B-B14F-4D97-AF65-F5344CB8AC3E}">
        <p14:creationId xmlns:p14="http://schemas.microsoft.com/office/powerpoint/2010/main" val="3822708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44562"/>
          </a:xfrm>
        </p:spPr>
        <p:txBody>
          <a:bodyPr/>
          <a:lstStyle/>
          <a:p>
            <a:r>
              <a:rPr lang="en-US" b="1" dirty="0" smtClean="0">
                <a:solidFill>
                  <a:schemeClr val="accent3">
                    <a:lumMod val="50000"/>
                  </a:schemeClr>
                </a:solidFill>
              </a:rPr>
              <a:t>Informing</a:t>
            </a:r>
            <a:endParaRPr lang="en-US" b="1" dirty="0">
              <a:solidFill>
                <a:schemeClr val="accent3">
                  <a:lumMod val="50000"/>
                </a:schemeClr>
              </a:solidFill>
            </a:endParaRPr>
          </a:p>
        </p:txBody>
      </p:sp>
      <p:sp>
        <p:nvSpPr>
          <p:cNvPr id="3" name="Content Placeholder 2"/>
          <p:cNvSpPr>
            <a:spLocks noGrp="1"/>
          </p:cNvSpPr>
          <p:nvPr>
            <p:ph idx="1"/>
          </p:nvPr>
        </p:nvSpPr>
        <p:spPr>
          <a:xfrm>
            <a:off x="711200" y="1219205"/>
            <a:ext cx="10972800" cy="4906963"/>
          </a:xfrm>
        </p:spPr>
        <p:txBody>
          <a:bodyPr>
            <a:normAutofit fontScale="47500" lnSpcReduction="20000"/>
          </a:bodyPr>
          <a:lstStyle/>
          <a:p>
            <a:pPr marL="0" indent="0">
              <a:buNone/>
            </a:pPr>
            <a:endParaRPr lang="en-US" dirty="0" smtClean="0"/>
          </a:p>
          <a:p>
            <a:pPr marL="0" indent="0" algn="r">
              <a:lnSpc>
                <a:spcPct val="200000"/>
              </a:lnSpc>
              <a:buNone/>
            </a:pPr>
            <a:r>
              <a:rPr lang="en-US" sz="5800" dirty="0" smtClean="0"/>
              <a:t>“</a:t>
            </a:r>
            <a:r>
              <a:rPr lang="en-US" sz="5800" dirty="0"/>
              <a:t>’The only thing people </a:t>
            </a:r>
            <a:r>
              <a:rPr lang="en-US" sz="5800" dirty="0" smtClean="0"/>
              <a:t>see </a:t>
            </a:r>
          </a:p>
          <a:p>
            <a:pPr marL="0" indent="0" algn="r">
              <a:lnSpc>
                <a:spcPct val="200000"/>
              </a:lnSpc>
              <a:buNone/>
            </a:pPr>
            <a:r>
              <a:rPr lang="en-US" sz="5800" dirty="0" smtClean="0"/>
              <a:t>In me </a:t>
            </a:r>
            <a:r>
              <a:rPr lang="en-US" sz="5800" dirty="0"/>
              <a:t>is </a:t>
            </a:r>
            <a:r>
              <a:rPr lang="en-US" sz="5800" dirty="0" smtClean="0"/>
              <a:t>money</a:t>
            </a:r>
            <a:r>
              <a:rPr lang="en-US" sz="5800" dirty="0"/>
              <a:t>. </a:t>
            </a:r>
            <a:endParaRPr lang="en-US" sz="5800" dirty="0" smtClean="0"/>
          </a:p>
          <a:p>
            <a:pPr marL="0" indent="0" algn="r">
              <a:lnSpc>
                <a:spcPct val="200000"/>
              </a:lnSpc>
              <a:buNone/>
            </a:pPr>
            <a:r>
              <a:rPr lang="en-US" sz="5800" dirty="0" smtClean="0"/>
              <a:t>Wherever </a:t>
            </a:r>
            <a:r>
              <a:rPr lang="en-US" sz="5800" dirty="0"/>
              <a:t>I go, </a:t>
            </a:r>
            <a:endParaRPr lang="en-US" sz="5800" dirty="0" smtClean="0"/>
          </a:p>
          <a:p>
            <a:pPr marL="0" indent="0" algn="r">
              <a:lnSpc>
                <a:spcPct val="200000"/>
              </a:lnSpc>
              <a:buNone/>
            </a:pPr>
            <a:r>
              <a:rPr lang="en-US" sz="5800" dirty="0" smtClean="0"/>
              <a:t>I </a:t>
            </a:r>
            <a:r>
              <a:rPr lang="en-US" sz="5800" dirty="0"/>
              <a:t>am </a:t>
            </a:r>
            <a:r>
              <a:rPr lang="en-US" sz="5800" dirty="0" smtClean="0"/>
              <a:t>the rich </a:t>
            </a:r>
            <a:r>
              <a:rPr lang="en-US" sz="5800" dirty="0"/>
              <a:t>person . . .”</a:t>
            </a:r>
          </a:p>
          <a:p>
            <a:pPr marL="0" indent="0">
              <a:buNone/>
            </a:pPr>
            <a:endParaRPr lang="en-US" dirty="0" smtClean="0"/>
          </a:p>
          <a:p>
            <a:pPr marL="0" indent="0">
              <a:buNone/>
            </a:pPr>
            <a:endParaRPr lang="en-US" dirty="0" smtClean="0"/>
          </a:p>
          <a:p>
            <a:pPr marL="0" indent="0">
              <a:buNone/>
            </a:pPr>
            <a:endParaRPr lang="en-US" dirty="0" smtClean="0"/>
          </a:p>
          <a:p>
            <a:pPr marL="0" indent="0" algn="r">
              <a:buNone/>
            </a:pPr>
            <a:r>
              <a:rPr lang="en-US" sz="1200" i="1" dirty="0"/>
              <a:t>A Spirituality of </a:t>
            </a:r>
            <a:r>
              <a:rPr lang="en-US" sz="1200" i="1" dirty="0" smtClean="0"/>
              <a:t>Fundraising</a:t>
            </a:r>
          </a:p>
          <a:p>
            <a:pPr marL="0" indent="0" algn="r">
              <a:buNone/>
            </a:pPr>
            <a:r>
              <a:rPr lang="en-US" sz="1200" dirty="0" smtClean="0"/>
              <a:t>Henri </a:t>
            </a:r>
            <a:r>
              <a:rPr lang="en-US" sz="1200" dirty="0"/>
              <a:t>J.M. </a:t>
            </a:r>
            <a:r>
              <a:rPr lang="en-US" sz="1200" dirty="0" err="1" smtClean="0"/>
              <a:t>Nouwen</a:t>
            </a:r>
            <a:endParaRPr lang="en-US" sz="1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752600"/>
            <a:ext cx="4660392" cy="2849880"/>
          </a:xfrm>
          <a:prstGeom prst="rect">
            <a:avLst/>
          </a:prstGeom>
        </p:spPr>
      </p:pic>
    </p:spTree>
    <p:extLst>
      <p:ext uri="{BB962C8B-B14F-4D97-AF65-F5344CB8AC3E}">
        <p14:creationId xmlns:p14="http://schemas.microsoft.com/office/powerpoint/2010/main" val="1274685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3037"/>
            <a:ext cx="12192000" cy="1015663"/>
          </a:xfrm>
          <a:prstGeom prst="rect">
            <a:avLst/>
          </a:prstGeom>
          <a:noFill/>
        </p:spPr>
        <p:txBody>
          <a:bodyPr wrap="square" rtlCol="0">
            <a:spAutoFit/>
          </a:bodyPr>
          <a:lstStyle/>
          <a:p>
            <a:pPr algn="ctr"/>
            <a:r>
              <a:rPr lang="en-US" sz="6000" u="sng" dirty="0">
                <a:solidFill>
                  <a:srgbClr val="000000"/>
                </a:solidFill>
              </a:rPr>
              <a:t>THANKS TO OUR 2018 SPONSORS</a:t>
            </a:r>
          </a:p>
        </p:txBody>
      </p:sp>
      <p:pic>
        <p:nvPicPr>
          <p:cNvPr id="3" name="Picture 2">
            <a:extLst>
              <a:ext uri="{FF2B5EF4-FFF2-40B4-BE49-F238E27FC236}">
                <a16:creationId xmlns:a16="http://schemas.microsoft.com/office/drawing/2014/main" xmlns="" id="{2FC14822-E20E-4C5B-A81E-6F75B3B2F5F3}"/>
              </a:ext>
            </a:extLst>
          </p:cNvPr>
          <p:cNvPicPr>
            <a:picLocks noChangeAspect="1"/>
          </p:cNvPicPr>
          <p:nvPr/>
        </p:nvPicPr>
        <p:blipFill>
          <a:blip r:embed="rId2"/>
          <a:stretch>
            <a:fillRect/>
          </a:stretch>
        </p:blipFill>
        <p:spPr>
          <a:xfrm>
            <a:off x="7330104" y="5314238"/>
            <a:ext cx="4267509" cy="1052008"/>
          </a:xfrm>
          <a:prstGeom prst="rect">
            <a:avLst/>
          </a:prstGeom>
        </p:spPr>
      </p:pic>
      <p:pic>
        <p:nvPicPr>
          <p:cNvPr id="4" name="Picture 8" descr="C:\Users\abraskey\Desktop\Coop\TargetAnalyticsBBRedGrey.jpg">
            <a:extLst>
              <a:ext uri="{FF2B5EF4-FFF2-40B4-BE49-F238E27FC236}">
                <a16:creationId xmlns:a16="http://schemas.microsoft.com/office/drawing/2014/main" xmlns="" id="{0F4FD3BB-3EA1-46F5-B447-CC80DE5FB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99" y="3884494"/>
            <a:ext cx="4543829" cy="106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xmlns="" id="{6A5F2DF0-E08F-42AF-B219-7FB4347E5858}"/>
              </a:ext>
            </a:extLst>
          </p:cNvPr>
          <p:cNvPicPr>
            <a:picLocks noChangeAspect="1" noChangeArrowheads="1"/>
          </p:cNvPicPr>
          <p:nvPr/>
        </p:nvPicPr>
        <p:blipFill>
          <a:blip r:embed="rId4"/>
          <a:stretch>
            <a:fillRect/>
          </a:stretch>
        </p:blipFill>
        <p:spPr bwMode="auto">
          <a:xfrm>
            <a:off x="4803309" y="1750290"/>
            <a:ext cx="2353388" cy="141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xmlns="" id="{A3396531-679B-49F9-9E3F-3F20D908C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663" y="1750291"/>
            <a:ext cx="3393903" cy="141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53D098EE-3D61-4E41-A4B9-CBEE3A701218}"/>
              </a:ext>
            </a:extLst>
          </p:cNvPr>
          <p:cNvPicPr>
            <a:picLocks noChangeAspect="1"/>
          </p:cNvPicPr>
          <p:nvPr/>
        </p:nvPicPr>
        <p:blipFill>
          <a:blip r:embed="rId6"/>
          <a:stretch>
            <a:fillRect/>
          </a:stretch>
        </p:blipFill>
        <p:spPr>
          <a:xfrm>
            <a:off x="1343197" y="5414308"/>
            <a:ext cx="4125511" cy="945563"/>
          </a:xfrm>
          <a:prstGeom prst="rect">
            <a:avLst/>
          </a:prstGeom>
        </p:spPr>
      </p:pic>
      <p:pic>
        <p:nvPicPr>
          <p:cNvPr id="8" name="Picture 2" descr="C:\Users\toleary\Desktop\Sales &amp; Marketing\Marketing\Logos\Vendors\InfoCision.jpg">
            <a:extLst>
              <a:ext uri="{FF2B5EF4-FFF2-40B4-BE49-F238E27FC236}">
                <a16:creationId xmlns:a16="http://schemas.microsoft.com/office/drawing/2014/main" xmlns="" id="{FBF04F25-B1A0-4DA2-B534-A7B22D12E3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9264" y="3884494"/>
            <a:ext cx="4462085" cy="95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41F2489D-9783-4DC0-B042-75EE174431A8}"/>
              </a:ext>
            </a:extLst>
          </p:cNvPr>
          <p:cNvPicPr>
            <a:picLocks noChangeAspect="1"/>
          </p:cNvPicPr>
          <p:nvPr/>
        </p:nvPicPr>
        <p:blipFill>
          <a:blip r:embed="rId8"/>
          <a:stretch>
            <a:fillRect/>
          </a:stretch>
        </p:blipFill>
        <p:spPr>
          <a:xfrm>
            <a:off x="8103343" y="1750291"/>
            <a:ext cx="3494271" cy="1269909"/>
          </a:xfrm>
          <a:prstGeom prst="rect">
            <a:avLst/>
          </a:prstGeom>
        </p:spPr>
      </p:pic>
    </p:spTree>
    <p:extLst>
      <p:ext uri="{BB962C8B-B14F-4D97-AF65-F5344CB8AC3E}">
        <p14:creationId xmlns:p14="http://schemas.microsoft.com/office/powerpoint/2010/main" val="22132599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3">
                    <a:lumMod val="50000"/>
                  </a:schemeClr>
                </a:solidFill>
              </a:rPr>
              <a:t>Be</a:t>
            </a:r>
            <a:r>
              <a:rPr lang="en-US" dirty="0" smtClean="0"/>
              <a:t> </a:t>
            </a:r>
            <a:r>
              <a:rPr lang="en-US" b="1" dirty="0">
                <a:solidFill>
                  <a:schemeClr val="accent3">
                    <a:lumMod val="50000"/>
                  </a:schemeClr>
                </a:solidFill>
              </a:rPr>
              <a:t>Interested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3773" y="1600206"/>
            <a:ext cx="7824463" cy="4525963"/>
          </a:xfrm>
        </p:spPr>
      </p:pic>
    </p:spTree>
    <p:extLst>
      <p:ext uri="{BB962C8B-B14F-4D97-AF65-F5344CB8AC3E}">
        <p14:creationId xmlns:p14="http://schemas.microsoft.com/office/powerpoint/2010/main" val="11201119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Why?</a:t>
            </a:r>
            <a:endParaRPr lang="en-US" b="1" dirty="0">
              <a:solidFill>
                <a:schemeClr val="accent3">
                  <a:lumMod val="50000"/>
                </a:schemeClr>
              </a:solidFill>
            </a:endParaRPr>
          </a:p>
        </p:txBody>
      </p:sp>
      <p:sp>
        <p:nvSpPr>
          <p:cNvPr id="3" name="Content Placeholder 2"/>
          <p:cNvSpPr>
            <a:spLocks noGrp="1"/>
          </p:cNvSpPr>
          <p:nvPr>
            <p:ph idx="1"/>
          </p:nvPr>
        </p:nvSpPr>
        <p:spPr/>
        <p:txBody>
          <a:bodyPr>
            <a:normAutofit fontScale="85000" lnSpcReduction="20000"/>
          </a:bodyPr>
          <a:lstStyle/>
          <a:p>
            <a:pPr marL="0" indent="0" algn="ctr">
              <a:buNone/>
            </a:pPr>
            <a:endParaRPr lang="en-US" sz="4400" i="1" dirty="0" smtClean="0"/>
          </a:p>
          <a:p>
            <a:pPr marL="0" indent="0" algn="ctr">
              <a:buNone/>
            </a:pPr>
            <a:r>
              <a:rPr lang="en-US" sz="4400" i="1" dirty="0" smtClean="0"/>
              <a:t>“She is not your donor</a:t>
            </a:r>
          </a:p>
          <a:p>
            <a:pPr marL="0" indent="0" algn="ctr">
              <a:buNone/>
            </a:pPr>
            <a:endParaRPr lang="en-US" sz="4400" i="1" dirty="0"/>
          </a:p>
          <a:p>
            <a:pPr marL="0" indent="0" algn="ctr">
              <a:buNone/>
            </a:pPr>
            <a:r>
              <a:rPr lang="en-US" sz="4400" i="1" dirty="0" smtClean="0"/>
              <a:t>You are one of her charities!”</a:t>
            </a:r>
          </a:p>
          <a:p>
            <a:pPr marL="0" indent="0">
              <a:buNone/>
            </a:pPr>
            <a:endParaRPr lang="en-US" dirty="0" smtClean="0"/>
          </a:p>
          <a:p>
            <a:pPr marL="0" indent="0">
              <a:buNone/>
            </a:pPr>
            <a:endParaRPr lang="en-US" dirty="0"/>
          </a:p>
          <a:p>
            <a:pPr marL="0" indent="0">
              <a:buNone/>
            </a:pPr>
            <a:endParaRPr lang="en-US" dirty="0" smtClean="0"/>
          </a:p>
          <a:p>
            <a:pPr marL="0" indent="0" algn="r">
              <a:buNone/>
            </a:pPr>
            <a:r>
              <a:rPr lang="en-US" sz="1200" dirty="0" smtClean="0"/>
              <a:t>Tom Ahern</a:t>
            </a:r>
          </a:p>
          <a:p>
            <a:pPr marL="0" indent="0" algn="r">
              <a:buNone/>
            </a:pPr>
            <a:r>
              <a:rPr lang="en-US" sz="1200" dirty="0" smtClean="0"/>
              <a:t>VFRI </a:t>
            </a:r>
            <a:endParaRPr lang="en-US" sz="1200" dirty="0"/>
          </a:p>
          <a:p>
            <a:pPr marL="0" indent="0">
              <a:buNone/>
            </a:pPr>
            <a:r>
              <a:rPr lang="en-US" dirty="0" smtClean="0"/>
              <a:t>	</a:t>
            </a:r>
            <a:endParaRPr lang="en-US" dirty="0"/>
          </a:p>
        </p:txBody>
      </p:sp>
    </p:spTree>
    <p:extLst>
      <p:ext uri="{BB962C8B-B14F-4D97-AF65-F5344CB8AC3E}">
        <p14:creationId xmlns:p14="http://schemas.microsoft.com/office/powerpoint/2010/main" val="34814436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3">
                    <a:lumMod val="50000"/>
                  </a:schemeClr>
                </a:solidFill>
              </a:rPr>
              <a:t>It’s You I Like</a:t>
            </a:r>
          </a:p>
        </p:txBody>
      </p:sp>
      <p:sp>
        <p:nvSpPr>
          <p:cNvPr id="3" name="Content Placeholder 2"/>
          <p:cNvSpPr>
            <a:spLocks noGrp="1"/>
          </p:cNvSpPr>
          <p:nvPr>
            <p:ph idx="1"/>
          </p:nvPr>
        </p:nvSpPr>
        <p:spPr/>
        <p:txBody>
          <a:bodyPr>
            <a:normAutofit fontScale="92500" lnSpcReduction="20000"/>
          </a:bodyPr>
          <a:lstStyle/>
          <a:p>
            <a:pPr marL="0" indent="0" algn="ctr">
              <a:buNone/>
            </a:pPr>
            <a:r>
              <a:rPr lang="en-US" i="1" dirty="0"/>
              <a:t>It's you I like,</a:t>
            </a:r>
          </a:p>
          <a:p>
            <a:pPr marL="0" indent="0" algn="ctr">
              <a:buNone/>
            </a:pPr>
            <a:r>
              <a:rPr lang="en-US" i="1" dirty="0"/>
              <a:t>It's not the things you wear,</a:t>
            </a:r>
          </a:p>
          <a:p>
            <a:pPr marL="0" indent="0" algn="ctr">
              <a:buNone/>
            </a:pPr>
            <a:r>
              <a:rPr lang="en-US" i="1" dirty="0"/>
              <a:t>It's not the way you do your hair--</a:t>
            </a:r>
          </a:p>
          <a:p>
            <a:pPr marL="0" indent="0" algn="ctr">
              <a:buNone/>
            </a:pPr>
            <a:r>
              <a:rPr lang="en-US" i="1" dirty="0"/>
              <a:t>But it's you I like.</a:t>
            </a:r>
          </a:p>
          <a:p>
            <a:pPr marL="0" indent="0" algn="ctr">
              <a:buNone/>
            </a:pPr>
            <a:r>
              <a:rPr lang="en-US" i="1" dirty="0"/>
              <a:t>The way you are right now,</a:t>
            </a:r>
          </a:p>
          <a:p>
            <a:pPr marL="0" indent="0" algn="ctr">
              <a:buNone/>
            </a:pPr>
            <a:r>
              <a:rPr lang="en-US" i="1" dirty="0"/>
              <a:t>The way down deep inside you--</a:t>
            </a:r>
          </a:p>
          <a:p>
            <a:pPr marL="0" indent="0" algn="ctr">
              <a:buNone/>
            </a:pPr>
            <a:r>
              <a:rPr lang="en-US" i="1" dirty="0"/>
              <a:t>Not the things that hide you,</a:t>
            </a:r>
          </a:p>
          <a:p>
            <a:pPr marL="0" indent="0" algn="ctr">
              <a:buNone/>
            </a:pPr>
            <a:r>
              <a:rPr lang="en-US" i="1" dirty="0"/>
              <a:t>Not your toys--</a:t>
            </a:r>
          </a:p>
          <a:p>
            <a:pPr marL="0" indent="0" algn="ctr">
              <a:buNone/>
            </a:pPr>
            <a:r>
              <a:rPr lang="en-US" i="1" dirty="0"/>
              <a:t>They're just beside you.</a:t>
            </a:r>
          </a:p>
        </p:txBody>
      </p:sp>
    </p:spTree>
    <p:extLst>
      <p:ext uri="{BB962C8B-B14F-4D97-AF65-F5344CB8AC3E}">
        <p14:creationId xmlns:p14="http://schemas.microsoft.com/office/powerpoint/2010/main" val="32794654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3">
                    <a:lumMod val="50000"/>
                  </a:schemeClr>
                </a:solidFill>
              </a:rPr>
              <a:t>It’s You I Like</a:t>
            </a:r>
            <a:endParaRPr lang="en-US" dirty="0"/>
          </a:p>
        </p:txBody>
      </p:sp>
      <p:sp>
        <p:nvSpPr>
          <p:cNvPr id="3" name="Content Placeholder 2"/>
          <p:cNvSpPr>
            <a:spLocks noGrp="1"/>
          </p:cNvSpPr>
          <p:nvPr>
            <p:ph idx="1"/>
          </p:nvPr>
        </p:nvSpPr>
        <p:spPr/>
        <p:txBody>
          <a:bodyPr>
            <a:normAutofit fontScale="77500" lnSpcReduction="20000"/>
          </a:bodyPr>
          <a:lstStyle/>
          <a:p>
            <a:pPr marL="0" indent="0" algn="ctr">
              <a:buNone/>
            </a:pPr>
            <a:r>
              <a:rPr lang="en-US" dirty="0"/>
              <a:t>But it's you I like--</a:t>
            </a:r>
          </a:p>
          <a:p>
            <a:pPr marL="0" indent="0" algn="ctr">
              <a:buNone/>
            </a:pPr>
            <a:r>
              <a:rPr lang="en-US" dirty="0"/>
              <a:t>Every part of you,</a:t>
            </a:r>
          </a:p>
          <a:p>
            <a:pPr marL="0" indent="0" algn="ctr">
              <a:buNone/>
            </a:pPr>
            <a:r>
              <a:rPr lang="en-US" dirty="0"/>
              <a:t>Your skin, your eyes, your feelings</a:t>
            </a:r>
          </a:p>
          <a:p>
            <a:pPr marL="0" indent="0" algn="ctr">
              <a:buNone/>
            </a:pPr>
            <a:r>
              <a:rPr lang="en-US" dirty="0"/>
              <a:t>Whether old or new.</a:t>
            </a:r>
          </a:p>
          <a:p>
            <a:pPr marL="0" indent="0" algn="ctr">
              <a:buNone/>
            </a:pPr>
            <a:r>
              <a:rPr lang="en-US" dirty="0"/>
              <a:t>I hope that you'll remember</a:t>
            </a:r>
          </a:p>
          <a:p>
            <a:pPr marL="0" indent="0" algn="ctr">
              <a:buNone/>
            </a:pPr>
            <a:r>
              <a:rPr lang="en-US" dirty="0"/>
              <a:t>Even when you're feeling blue</a:t>
            </a:r>
          </a:p>
          <a:p>
            <a:pPr marL="0" indent="0" algn="ctr">
              <a:buNone/>
            </a:pPr>
            <a:r>
              <a:rPr lang="en-US" dirty="0"/>
              <a:t>That it's you I like,</a:t>
            </a:r>
          </a:p>
          <a:p>
            <a:pPr marL="0" indent="0" algn="ctr">
              <a:buNone/>
            </a:pPr>
            <a:r>
              <a:rPr lang="en-US" dirty="0"/>
              <a:t>It's you yourself,</a:t>
            </a:r>
          </a:p>
          <a:p>
            <a:pPr marL="0" indent="0" algn="ctr">
              <a:buNone/>
            </a:pPr>
            <a:r>
              <a:rPr lang="en-US" dirty="0"/>
              <a:t>It's you, it's you I like.</a:t>
            </a:r>
          </a:p>
          <a:p>
            <a:pPr marL="0" indent="0">
              <a:buNone/>
            </a:pPr>
            <a:endParaRPr lang="en-US" dirty="0"/>
          </a:p>
          <a:p>
            <a:pPr marL="0" indent="0" algn="r">
              <a:buNone/>
            </a:pPr>
            <a:r>
              <a:rPr lang="en-US" sz="1700" dirty="0"/>
              <a:t>It's You I Like</a:t>
            </a:r>
          </a:p>
          <a:p>
            <a:pPr marL="0" indent="0" algn="r">
              <a:buNone/>
            </a:pPr>
            <a:r>
              <a:rPr lang="en-US" sz="1700" dirty="0"/>
              <a:t>By Fred M. Rogers</a:t>
            </a:r>
          </a:p>
          <a:p>
            <a:pPr marL="0" indent="0" algn="r">
              <a:buNone/>
            </a:pPr>
            <a:r>
              <a:rPr lang="en-US" sz="1700" dirty="0"/>
              <a:t>© 1970</a:t>
            </a:r>
          </a:p>
        </p:txBody>
      </p:sp>
    </p:spTree>
    <p:extLst>
      <p:ext uri="{BB962C8B-B14F-4D97-AF65-F5344CB8AC3E}">
        <p14:creationId xmlns:p14="http://schemas.microsoft.com/office/powerpoint/2010/main" val="1672288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What Fred Said . . .</a:t>
            </a:r>
            <a:endParaRPr lang="en-US" b="1" dirty="0">
              <a:solidFill>
                <a:schemeClr val="accent3">
                  <a:lumMod val="50000"/>
                </a:schemeClr>
              </a:solidFill>
            </a:endParaRPr>
          </a:p>
        </p:txBody>
      </p:sp>
      <p:sp>
        <p:nvSpPr>
          <p:cNvPr id="3" name="Content Placeholder 2"/>
          <p:cNvSpPr>
            <a:spLocks noGrp="1"/>
          </p:cNvSpPr>
          <p:nvPr>
            <p:ph idx="1"/>
          </p:nvPr>
        </p:nvSpPr>
        <p:spPr>
          <a:xfrm>
            <a:off x="609600" y="1524000"/>
            <a:ext cx="10972800" cy="4800600"/>
          </a:xfrm>
        </p:spPr>
        <p:txBody>
          <a:bodyPr>
            <a:normAutofit/>
          </a:bodyPr>
          <a:lstStyle/>
          <a:p>
            <a:pPr marL="0" indent="0" algn="ctr">
              <a:lnSpc>
                <a:spcPct val="150000"/>
              </a:lnSpc>
              <a:buNone/>
            </a:pPr>
            <a:r>
              <a:rPr lang="en-US" i="1" dirty="0" smtClean="0"/>
              <a:t>Listening is where love begins: listening to ourselves and then to our neighbors. </a:t>
            </a:r>
          </a:p>
          <a:p>
            <a:pPr marL="0" indent="0">
              <a:buNone/>
            </a:pPr>
            <a:r>
              <a:rPr lang="en-US" i="1" dirty="0" smtClean="0"/>
              <a:t>				</a:t>
            </a: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sz="1400" i="1" dirty="0" smtClean="0"/>
          </a:p>
          <a:p>
            <a:pPr marL="0" indent="0">
              <a:buNone/>
            </a:pPr>
            <a:endParaRPr lang="en-US" sz="1200" i="1" dirty="0" smtClean="0"/>
          </a:p>
          <a:p>
            <a:pPr marL="0" indent="0" algn="ctr">
              <a:buNone/>
            </a:pPr>
            <a:r>
              <a:rPr lang="en-US" sz="1200" i="1" dirty="0" smtClean="0"/>
              <a:t>The </a:t>
            </a:r>
            <a:r>
              <a:rPr lang="en-US" sz="1200" i="1" dirty="0"/>
              <a:t>World According to Mr. Rogers: Important Things to Remember, </a:t>
            </a:r>
            <a:r>
              <a:rPr lang="en-US" sz="1200" dirty="0"/>
              <a:t>Family </a:t>
            </a:r>
            <a:r>
              <a:rPr lang="en-US" sz="1200" dirty="0" smtClean="0"/>
              <a:t>Communications Inc</a:t>
            </a:r>
            <a:r>
              <a:rPr lang="en-US" sz="1200" dirty="0"/>
              <a:t>., 2003, p. </a:t>
            </a:r>
            <a:r>
              <a:rPr lang="en-US" sz="1200" dirty="0" smtClean="0"/>
              <a:t>93.</a:t>
            </a:r>
            <a:endParaRPr lang="en-US" sz="1200" i="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3124200"/>
            <a:ext cx="4545392" cy="2290878"/>
          </a:xfrm>
          <a:prstGeom prst="rect">
            <a:avLst/>
          </a:prstGeom>
        </p:spPr>
      </p:pic>
    </p:spTree>
    <p:extLst>
      <p:ext uri="{BB962C8B-B14F-4D97-AF65-F5344CB8AC3E}">
        <p14:creationId xmlns:p14="http://schemas.microsoft.com/office/powerpoint/2010/main" val="3593068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Learning </a:t>
            </a:r>
            <a:endParaRPr lang="en-US" b="1" dirty="0">
              <a:solidFill>
                <a:schemeClr val="accent3">
                  <a:lumMod val="50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7500" y="2243931"/>
            <a:ext cx="6477000" cy="3238500"/>
          </a:xfrm>
        </p:spPr>
      </p:pic>
    </p:spTree>
    <p:extLst>
      <p:ext uri="{BB962C8B-B14F-4D97-AF65-F5344CB8AC3E}">
        <p14:creationId xmlns:p14="http://schemas.microsoft.com/office/powerpoint/2010/main" val="40916588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It’s Your Opportunity!</a:t>
            </a:r>
            <a:endParaRPr lang="en-US" b="1" dirty="0">
              <a:solidFill>
                <a:schemeClr val="accent3">
                  <a:lumMod val="50000"/>
                </a:schemeClr>
              </a:solidFill>
            </a:endParaRPr>
          </a:p>
        </p:txBody>
      </p:sp>
      <p:sp>
        <p:nvSpPr>
          <p:cNvPr id="3" name="Content Placeholder 2"/>
          <p:cNvSpPr>
            <a:spLocks noGrp="1"/>
          </p:cNvSpPr>
          <p:nvPr>
            <p:ph idx="1"/>
          </p:nvPr>
        </p:nvSpPr>
        <p:spPr/>
        <p:txBody>
          <a:bodyPr>
            <a:normAutofit/>
          </a:bodyPr>
          <a:lstStyle/>
          <a:p>
            <a:pPr marL="0" indent="0" algn="ctr">
              <a:buNone/>
            </a:pPr>
            <a:r>
              <a:rPr lang="en-US" dirty="0"/>
              <a:t>T</a:t>
            </a:r>
            <a:r>
              <a:rPr lang="en-US" dirty="0" smtClean="0"/>
              <a:t>o inform the donor</a:t>
            </a:r>
            <a:endParaRPr lang="en-US" dirty="0"/>
          </a:p>
          <a:p>
            <a:pPr marL="457200" lvl="1" indent="0" algn="ctr">
              <a:lnSpc>
                <a:spcPct val="150000"/>
              </a:lnSpc>
              <a:buNone/>
            </a:pPr>
            <a:r>
              <a:rPr lang="en-US" sz="3200" dirty="0"/>
              <a:t>W</a:t>
            </a:r>
            <a:r>
              <a:rPr lang="en-US" sz="3200" dirty="0" smtClean="0"/>
              <a:t>hat?</a:t>
            </a:r>
            <a:endParaRPr lang="en-US" sz="3200" dirty="0"/>
          </a:p>
          <a:p>
            <a:pPr marL="457200" lvl="1" indent="0" algn="ctr">
              <a:lnSpc>
                <a:spcPct val="150000"/>
              </a:lnSpc>
              <a:buNone/>
            </a:pPr>
            <a:r>
              <a:rPr lang="en-US" sz="3200" dirty="0" smtClean="0"/>
              <a:t>When</a:t>
            </a:r>
            <a:endParaRPr lang="en-US" sz="3200" dirty="0"/>
          </a:p>
          <a:p>
            <a:pPr marL="457200" lvl="1" indent="0" algn="ctr">
              <a:lnSpc>
                <a:spcPct val="150000"/>
              </a:lnSpc>
              <a:buNone/>
            </a:pPr>
            <a:r>
              <a:rPr lang="en-US" sz="3200" dirty="0" smtClean="0"/>
              <a:t>Why?</a:t>
            </a:r>
          </a:p>
          <a:p>
            <a:pPr marL="457200" lvl="1" indent="0" algn="ctr">
              <a:lnSpc>
                <a:spcPct val="150000"/>
              </a:lnSpc>
              <a:buNone/>
            </a:pPr>
            <a:r>
              <a:rPr lang="en-US" sz="3200" dirty="0" smtClean="0"/>
              <a:t>How? </a:t>
            </a:r>
            <a:endParaRPr lang="en-US" sz="3200" dirty="0"/>
          </a:p>
        </p:txBody>
      </p:sp>
    </p:spTree>
    <p:extLst>
      <p:ext uri="{BB962C8B-B14F-4D97-AF65-F5344CB8AC3E}">
        <p14:creationId xmlns:p14="http://schemas.microsoft.com/office/powerpoint/2010/main" val="24559576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p>
            <a:r>
              <a:rPr lang="en-US" b="1" dirty="0" smtClean="0">
                <a:solidFill>
                  <a:schemeClr val="accent3">
                    <a:lumMod val="50000"/>
                  </a:schemeClr>
                </a:solidFill>
              </a:rPr>
              <a:t>How?</a:t>
            </a:r>
            <a:endParaRPr lang="en-US" b="1" dirty="0">
              <a:solidFill>
                <a:schemeClr val="accent3">
                  <a:lumMod val="50000"/>
                </a:schemeClr>
              </a:solidFill>
            </a:endParaRPr>
          </a:p>
        </p:txBody>
      </p:sp>
      <p:sp>
        <p:nvSpPr>
          <p:cNvPr id="3" name="Content Placeholder 2"/>
          <p:cNvSpPr>
            <a:spLocks noGrp="1"/>
          </p:cNvSpPr>
          <p:nvPr>
            <p:ph idx="1"/>
          </p:nvPr>
        </p:nvSpPr>
        <p:spPr>
          <a:xfrm>
            <a:off x="609600" y="1295403"/>
            <a:ext cx="10972800" cy="4830763"/>
          </a:xfrm>
        </p:spPr>
        <p:txBody>
          <a:bodyPr>
            <a:normAutofit/>
          </a:bodyPr>
          <a:lstStyle/>
          <a:p>
            <a:pPr marL="514350" lvl="0" indent="-514350">
              <a:buAutoNum type="arabicPeriod"/>
            </a:pPr>
            <a:r>
              <a:rPr lang="en-US" b="1" dirty="0" smtClean="0"/>
              <a:t>Write </a:t>
            </a:r>
            <a:r>
              <a:rPr lang="en-US" b="1" dirty="0"/>
              <a:t>down one to three objectives for each donor. </a:t>
            </a:r>
            <a:endParaRPr lang="en-US" b="1" dirty="0" smtClean="0"/>
          </a:p>
          <a:p>
            <a:pPr marL="0" lvl="0" indent="0">
              <a:buNone/>
            </a:pPr>
            <a:endParaRPr lang="en-US" sz="2800" dirty="0"/>
          </a:p>
          <a:p>
            <a:pPr lvl="1"/>
            <a:r>
              <a:rPr lang="en-US" sz="2000" dirty="0"/>
              <a:t>Help Betty become aware of three ways in which aquatic therapy differs from land-based exercise. </a:t>
            </a:r>
          </a:p>
          <a:p>
            <a:pPr lvl="1"/>
            <a:r>
              <a:rPr lang="en-US" sz="2000" dirty="0"/>
              <a:t>Enable Betty to experience the joy felt by aquatic therapy participant.</a:t>
            </a:r>
          </a:p>
          <a:p>
            <a:pPr marL="0" indent="0">
              <a:buNone/>
            </a:pPr>
            <a:endParaRPr lang="en-US" sz="2800" dirty="0"/>
          </a:p>
          <a:p>
            <a:pPr marL="0" indent="0">
              <a:buNone/>
            </a:pPr>
            <a:r>
              <a:rPr lang="en-US" b="1" dirty="0"/>
              <a:t>2.    Identify resource materials and persons to that can help you meet those objectives.  </a:t>
            </a:r>
            <a:endParaRPr lang="en-US" sz="2800" dirty="0"/>
          </a:p>
          <a:p>
            <a:endParaRPr lang="en-US" dirty="0"/>
          </a:p>
        </p:txBody>
      </p:sp>
    </p:spTree>
    <p:extLst>
      <p:ext uri="{BB962C8B-B14F-4D97-AF65-F5344CB8AC3E}">
        <p14:creationId xmlns:p14="http://schemas.microsoft.com/office/powerpoint/2010/main" val="29431365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Exercise </a:t>
            </a:r>
            <a:endParaRPr lang="en-US" b="1" dirty="0">
              <a:solidFill>
                <a:schemeClr val="accent3">
                  <a:lumMod val="50000"/>
                </a:schemeClr>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41600" y="1905000"/>
            <a:ext cx="7213600" cy="3606800"/>
          </a:xfrm>
        </p:spPr>
      </p:pic>
    </p:spTree>
    <p:extLst>
      <p:ext uri="{BB962C8B-B14F-4D97-AF65-F5344CB8AC3E}">
        <p14:creationId xmlns:p14="http://schemas.microsoft.com/office/powerpoint/2010/main" val="3071401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What Fred Said</a:t>
            </a:r>
            <a:endParaRPr lang="en-US" b="1" dirty="0">
              <a:solidFill>
                <a:schemeClr val="accent3">
                  <a:lumMod val="50000"/>
                </a:schemeClr>
              </a:solidFill>
            </a:endParaRPr>
          </a:p>
        </p:txBody>
      </p:sp>
      <p:sp>
        <p:nvSpPr>
          <p:cNvPr id="3" name="Content Placeholder 2"/>
          <p:cNvSpPr>
            <a:spLocks noGrp="1"/>
          </p:cNvSpPr>
          <p:nvPr>
            <p:ph idx="1"/>
          </p:nvPr>
        </p:nvSpPr>
        <p:spPr>
          <a:xfrm>
            <a:off x="609600" y="1371601"/>
            <a:ext cx="10972800" cy="4754563"/>
          </a:xfrm>
        </p:spPr>
        <p:txBody>
          <a:bodyPr>
            <a:normAutofit/>
          </a:bodyPr>
          <a:lstStyle/>
          <a:p>
            <a:pPr marL="0" indent="0" algn="ctr">
              <a:lnSpc>
                <a:spcPct val="200000"/>
              </a:lnSpc>
              <a:buNone/>
            </a:pPr>
            <a:r>
              <a:rPr lang="en-US" dirty="0"/>
              <a:t> “I hope you are proud of yourself for the times you’ve said ‘yes,’ when all it meant was extra work for you and was seemingly helpful only to somebody else.”</a:t>
            </a:r>
          </a:p>
          <a:p>
            <a:pPr marL="0" indent="0" algn="r">
              <a:buNone/>
            </a:pPr>
            <a:r>
              <a:rPr lang="en-US" sz="1200" i="1" dirty="0" smtClean="0"/>
              <a:t>The </a:t>
            </a:r>
            <a:r>
              <a:rPr lang="en-US" sz="1200" i="1" dirty="0"/>
              <a:t>World According to Mr. Rogers: </a:t>
            </a:r>
          </a:p>
          <a:p>
            <a:pPr marL="0" indent="0" algn="r">
              <a:buNone/>
            </a:pPr>
            <a:r>
              <a:rPr lang="en-US" sz="1200" i="1" dirty="0"/>
              <a:t>Important Things to Remember, </a:t>
            </a:r>
            <a:endParaRPr lang="en-US" sz="1200" i="1" dirty="0" smtClean="0"/>
          </a:p>
          <a:p>
            <a:pPr marL="0" indent="0" algn="r">
              <a:buNone/>
            </a:pPr>
            <a:r>
              <a:rPr lang="en-US" sz="1200" dirty="0" smtClean="0"/>
              <a:t>Family Communications, p 113. </a:t>
            </a:r>
            <a:endParaRPr lang="en-US" sz="1200" dirty="0"/>
          </a:p>
          <a:p>
            <a:pPr marL="0" indent="0">
              <a:buNone/>
            </a:pPr>
            <a:endParaRPr lang="en-US" dirty="0"/>
          </a:p>
        </p:txBody>
      </p:sp>
    </p:spTree>
    <p:extLst>
      <p:ext uri="{BB962C8B-B14F-4D97-AF65-F5344CB8AC3E}">
        <p14:creationId xmlns:p14="http://schemas.microsoft.com/office/powerpoint/2010/main" val="24244036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6B4271D4-56AD-4755-864C-4FCD807B0A68}"/>
              </a:ext>
            </a:extLst>
          </p:cNvPr>
          <p:cNvSpPr/>
          <p:nvPr/>
        </p:nvSpPr>
        <p:spPr>
          <a:xfrm>
            <a:off x="2" y="3140119"/>
            <a:ext cx="12191999" cy="685124"/>
          </a:xfrm>
          <a:prstGeom prst="rect">
            <a:avLst/>
          </a:prstGeom>
        </p:spPr>
        <p:txBody>
          <a:bodyPr wrap="square">
            <a:spAutoFit/>
          </a:bodyPr>
          <a:lstStyle/>
          <a:p>
            <a:pPr algn="ctr">
              <a:lnSpc>
                <a:spcPct val="107000"/>
              </a:lnSpc>
              <a:spcAft>
                <a:spcPts val="800"/>
              </a:spcAft>
            </a:pPr>
            <a:r>
              <a:rPr lang="en-US" sz="3600" b="1" dirty="0">
                <a:solidFill>
                  <a:srgbClr val="000000"/>
                </a:solidFill>
                <a:latin typeface="Trebuchet MS" panose="020B0603020202020204" pitchFamily="34" charset="0"/>
                <a:ea typeface="Calibri" panose="020F0502020204030204" pitchFamily="34" charset="0"/>
                <a:cs typeface="Times New Roman" panose="02020603050405020304" pitchFamily="18" charset="0"/>
              </a:rPr>
              <a:t>Sponsored by:</a:t>
            </a:r>
          </a:p>
        </p:txBody>
      </p:sp>
      <p:sp>
        <p:nvSpPr>
          <p:cNvPr id="5" name="Rectangle 4">
            <a:extLst>
              <a:ext uri="{FF2B5EF4-FFF2-40B4-BE49-F238E27FC236}">
                <a16:creationId xmlns="" xmlns:a16="http://schemas.microsoft.com/office/drawing/2014/main" id="{6B4271D4-56AD-4755-864C-4FCD807B0A68}"/>
              </a:ext>
            </a:extLst>
          </p:cNvPr>
          <p:cNvSpPr/>
          <p:nvPr/>
        </p:nvSpPr>
        <p:spPr>
          <a:xfrm>
            <a:off x="2" y="604660"/>
            <a:ext cx="12191999" cy="2170851"/>
          </a:xfrm>
          <a:prstGeom prst="rect">
            <a:avLst/>
          </a:prstGeom>
        </p:spPr>
        <p:txBody>
          <a:bodyPr wrap="square">
            <a:spAutoFit/>
          </a:bodyPr>
          <a:lstStyle/>
          <a:p>
            <a:pPr algn="ctr">
              <a:lnSpc>
                <a:spcPct val="107000"/>
              </a:lnSpc>
              <a:spcAft>
                <a:spcPts val="800"/>
              </a:spcAft>
            </a:pPr>
            <a:r>
              <a:rPr lang="en-US" sz="6000" b="1" dirty="0" err="1">
                <a:solidFill>
                  <a:srgbClr val="000000"/>
                </a:solidFill>
                <a:latin typeface="Trebuchet MS" panose="020B0603020202020204" pitchFamily="34" charset="0"/>
                <a:ea typeface="Calibri" panose="020F0502020204030204" pitchFamily="34" charset="0"/>
                <a:cs typeface="Times New Roman" panose="02020603050405020304" pitchFamily="18" charset="0"/>
              </a:rPr>
              <a:t>NextGen</a:t>
            </a:r>
            <a:r>
              <a:rPr lang="en-US" sz="6000" b="1" dirty="0">
                <a:solidFill>
                  <a:srgbClr val="000000"/>
                </a:solidFill>
                <a:latin typeface="Trebuchet MS" panose="020B0603020202020204" pitchFamily="34" charset="0"/>
                <a:ea typeface="Calibri" panose="020F0502020204030204" pitchFamily="34" charset="0"/>
                <a:cs typeface="Times New Roman" panose="02020603050405020304" pitchFamily="18" charset="0"/>
              </a:rPr>
              <a:t> Public Media Co-op </a:t>
            </a:r>
          </a:p>
          <a:p>
            <a:pPr algn="ctr">
              <a:lnSpc>
                <a:spcPct val="107000"/>
              </a:lnSpc>
              <a:spcAft>
                <a:spcPts val="800"/>
              </a:spcAft>
            </a:pPr>
            <a:r>
              <a:rPr lang="en-US" sz="6000" b="1" dirty="0">
                <a:solidFill>
                  <a:srgbClr val="000000"/>
                </a:solidFill>
                <a:latin typeface="Trebuchet MS" panose="020B0603020202020204" pitchFamily="34" charset="0"/>
                <a:ea typeface="Calibri" panose="020F0502020204030204" pitchFamily="34" charset="0"/>
                <a:cs typeface="Times New Roman" panose="02020603050405020304" pitchFamily="18" charset="0"/>
              </a:rPr>
              <a:t>MORNING SESSIONS</a:t>
            </a:r>
          </a:p>
        </p:txBody>
      </p:sp>
      <p:pic>
        <p:nvPicPr>
          <p:cNvPr id="6" name="Picture 8" descr="C:\Users\abraskey\Desktop\Coop\TargetAnalyticsBBRedGr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561" y="4391891"/>
            <a:ext cx="6038289" cy="141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418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Facing Fear . . . </a:t>
            </a:r>
            <a:r>
              <a:rPr lang="en-US" b="1" dirty="0">
                <a:solidFill>
                  <a:schemeClr val="accent3">
                    <a:lumMod val="50000"/>
                  </a:schemeClr>
                </a:solidFill>
              </a:rPr>
              <a:t>o</a:t>
            </a:r>
            <a:r>
              <a:rPr lang="en-US" b="1" dirty="0" smtClean="0">
                <a:solidFill>
                  <a:schemeClr val="accent3">
                    <a:lumMod val="50000"/>
                  </a:schemeClr>
                </a:solidFill>
              </a:rPr>
              <a:t>f Asking</a:t>
            </a:r>
            <a:endParaRPr lang="en-US" b="1" dirty="0">
              <a:solidFill>
                <a:schemeClr val="accent3">
                  <a:lumMod val="50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21567" y="2057400"/>
            <a:ext cx="7838436" cy="3750096"/>
          </a:xfrm>
        </p:spPr>
      </p:pic>
    </p:spTree>
    <p:extLst>
      <p:ext uri="{BB962C8B-B14F-4D97-AF65-F5344CB8AC3E}">
        <p14:creationId xmlns:p14="http://schemas.microsoft.com/office/powerpoint/2010/main" val="22158828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Reframe “the ask”</a:t>
            </a:r>
            <a:endParaRPr lang="en-US" b="1" dirty="0">
              <a:solidFill>
                <a:schemeClr val="accent3">
                  <a:lumMod val="50000"/>
                </a:schemeClr>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3" y="1447800"/>
            <a:ext cx="4271396" cy="21336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701" y="3886207"/>
            <a:ext cx="4728905" cy="2362143"/>
          </a:xfrm>
          <a:prstGeom prst="rect">
            <a:avLst/>
          </a:prstGeom>
        </p:spPr>
      </p:pic>
    </p:spTree>
    <p:extLst>
      <p:ext uri="{BB962C8B-B14F-4D97-AF65-F5344CB8AC3E}">
        <p14:creationId xmlns:p14="http://schemas.microsoft.com/office/powerpoint/2010/main" val="18915294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Put another way</a:t>
            </a:r>
            <a:endParaRPr lang="en-US" b="1" dirty="0">
              <a:solidFill>
                <a:schemeClr val="accent3">
                  <a:lumMod val="50000"/>
                </a:schemeClr>
              </a:solidFill>
            </a:endParaRPr>
          </a:p>
        </p:txBody>
      </p:sp>
      <p:sp>
        <p:nvSpPr>
          <p:cNvPr id="3" name="Content Placeholder 2"/>
          <p:cNvSpPr>
            <a:spLocks noGrp="1"/>
          </p:cNvSpPr>
          <p:nvPr>
            <p:ph idx="1"/>
          </p:nvPr>
        </p:nvSpPr>
        <p:spPr/>
        <p:txBody>
          <a:bodyPr>
            <a:normAutofit fontScale="92500" lnSpcReduction="20000"/>
          </a:bodyPr>
          <a:lstStyle/>
          <a:p>
            <a:pPr marL="0" indent="0" algn="ctr">
              <a:lnSpc>
                <a:spcPct val="200000"/>
              </a:lnSpc>
              <a:buNone/>
            </a:pPr>
            <a:r>
              <a:rPr lang="en-US" dirty="0" smtClean="0"/>
              <a:t>Maybe </a:t>
            </a:r>
            <a:r>
              <a:rPr lang="en-US" dirty="0"/>
              <a:t>we fundraisers should stop saying: </a:t>
            </a:r>
            <a:endParaRPr lang="en-US" dirty="0" smtClean="0"/>
          </a:p>
          <a:p>
            <a:pPr marL="0" indent="0" algn="ctr">
              <a:lnSpc>
                <a:spcPct val="200000"/>
              </a:lnSpc>
              <a:buNone/>
            </a:pPr>
            <a:r>
              <a:rPr lang="en-US" u="sng" dirty="0" smtClean="0"/>
              <a:t>"</a:t>
            </a:r>
            <a:r>
              <a:rPr lang="en-US" u="sng" dirty="0"/>
              <a:t>Ask for gift..." And instead </a:t>
            </a:r>
            <a:endParaRPr lang="en-US" u="sng" dirty="0" smtClean="0"/>
          </a:p>
          <a:p>
            <a:pPr marL="0" indent="0" algn="ctr">
              <a:lnSpc>
                <a:spcPct val="200000"/>
              </a:lnSpc>
              <a:buNone/>
            </a:pPr>
            <a:r>
              <a:rPr lang="en-US" u="sng" dirty="0" smtClean="0"/>
              <a:t>talk </a:t>
            </a:r>
            <a:r>
              <a:rPr lang="en-US" u="sng" dirty="0"/>
              <a:t>about </a:t>
            </a:r>
            <a:endParaRPr lang="en-US" u="sng" dirty="0" smtClean="0"/>
          </a:p>
          <a:p>
            <a:pPr marL="0" indent="0" algn="ctr">
              <a:lnSpc>
                <a:spcPct val="200000"/>
              </a:lnSpc>
              <a:buNone/>
            </a:pPr>
            <a:r>
              <a:rPr lang="en-US" u="sng" dirty="0" smtClean="0"/>
              <a:t>"</a:t>
            </a:r>
            <a:r>
              <a:rPr lang="en-US" u="sng" dirty="0"/>
              <a:t>inviting someone to give</a:t>
            </a:r>
            <a:r>
              <a:rPr lang="en-US" u="sng" dirty="0" smtClean="0"/>
              <a:t>.“</a:t>
            </a:r>
          </a:p>
          <a:p>
            <a:pPr marL="0" indent="0" algn="r">
              <a:lnSpc>
                <a:spcPct val="120000"/>
              </a:lnSpc>
              <a:buNone/>
            </a:pPr>
            <a:r>
              <a:rPr lang="en-US" dirty="0">
                <a:solidFill>
                  <a:schemeClr val="accent3">
                    <a:lumMod val="50000"/>
                  </a:schemeClr>
                </a:solidFill>
              </a:rPr>
              <a:t>	</a:t>
            </a:r>
            <a:r>
              <a:rPr lang="en-US" sz="1300" dirty="0" smtClean="0">
                <a:solidFill>
                  <a:schemeClr val="accent3">
                    <a:lumMod val="50000"/>
                  </a:schemeClr>
                </a:solidFill>
              </a:rPr>
              <a:t>Simone </a:t>
            </a:r>
            <a:r>
              <a:rPr lang="en-US" sz="1300" dirty="0" err="1" smtClean="0">
                <a:solidFill>
                  <a:schemeClr val="accent3">
                    <a:lumMod val="50000"/>
                  </a:schemeClr>
                </a:solidFill>
              </a:rPr>
              <a:t>Joyaux</a:t>
            </a:r>
            <a:endParaRPr lang="en-US" sz="1300" dirty="0" smtClean="0">
              <a:solidFill>
                <a:schemeClr val="accent3">
                  <a:lumMod val="50000"/>
                </a:schemeClr>
              </a:solidFill>
            </a:endParaRPr>
          </a:p>
          <a:p>
            <a:pPr marL="0" indent="0" algn="r">
              <a:lnSpc>
                <a:spcPct val="120000"/>
              </a:lnSpc>
              <a:buNone/>
            </a:pPr>
            <a:r>
              <a:rPr lang="en-US" sz="1300" dirty="0">
                <a:solidFill>
                  <a:schemeClr val="accent3">
                    <a:lumMod val="50000"/>
                  </a:schemeClr>
                </a:solidFill>
              </a:rPr>
              <a:t>	</a:t>
            </a:r>
            <a:r>
              <a:rPr lang="en-US" sz="1300" dirty="0" smtClean="0">
                <a:solidFill>
                  <a:schemeClr val="accent3">
                    <a:lumMod val="50000"/>
                  </a:schemeClr>
                </a:solidFill>
              </a:rPr>
              <a:t>Twitter, October 2018</a:t>
            </a:r>
            <a:endParaRPr lang="en-US" sz="1300" dirty="0">
              <a:solidFill>
                <a:schemeClr val="accent3">
                  <a:lumMod val="50000"/>
                </a:schemeClr>
              </a:solidFill>
            </a:endParaRPr>
          </a:p>
        </p:txBody>
      </p:sp>
    </p:spTree>
    <p:extLst>
      <p:ext uri="{BB962C8B-B14F-4D97-AF65-F5344CB8AC3E}">
        <p14:creationId xmlns:p14="http://schemas.microsoft.com/office/powerpoint/2010/main" val="15556015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You are  . . .</a:t>
            </a:r>
            <a:endParaRPr lang="en-US" b="1" dirty="0">
              <a:solidFill>
                <a:schemeClr val="accent3">
                  <a:lumMod val="50000"/>
                </a:schemeClr>
              </a:solidFill>
            </a:endParaRPr>
          </a:p>
        </p:txBody>
      </p:sp>
      <p:sp>
        <p:nvSpPr>
          <p:cNvPr id="3" name="Content Placeholder 2"/>
          <p:cNvSpPr>
            <a:spLocks noGrp="1"/>
          </p:cNvSpPr>
          <p:nvPr>
            <p:ph idx="1"/>
          </p:nvPr>
        </p:nvSpPr>
        <p:spPr/>
        <p:txBody>
          <a:bodyPr>
            <a:normAutofit/>
          </a:bodyPr>
          <a:lstStyle/>
          <a:p>
            <a:pPr marL="514350" indent="-514350">
              <a:lnSpc>
                <a:spcPct val="150000"/>
              </a:lnSpc>
              <a:buAutoNum type="arabicPeriod"/>
            </a:pPr>
            <a:r>
              <a:rPr lang="en-US" dirty="0" smtClean="0"/>
              <a:t>Asking on </a:t>
            </a:r>
            <a:r>
              <a:rPr lang="en-US" dirty="0"/>
              <a:t>behalf of the nonprofit, not </a:t>
            </a:r>
            <a:r>
              <a:rPr lang="en-US" dirty="0" smtClean="0"/>
              <a:t>yourself.</a:t>
            </a:r>
          </a:p>
          <a:p>
            <a:pPr marL="514350" indent="-514350">
              <a:lnSpc>
                <a:spcPct val="150000"/>
              </a:lnSpc>
              <a:buAutoNum type="arabicPeriod"/>
            </a:pPr>
            <a:r>
              <a:rPr lang="en-US" dirty="0" smtClean="0"/>
              <a:t>Inviting </a:t>
            </a:r>
            <a:r>
              <a:rPr lang="en-US" dirty="0"/>
              <a:t>donor to </a:t>
            </a:r>
            <a:r>
              <a:rPr lang="en-US" u="sng" dirty="0"/>
              <a:t>invest in </a:t>
            </a:r>
            <a:r>
              <a:rPr lang="en-US" u="sng" dirty="0" smtClean="0"/>
              <a:t>changing </a:t>
            </a:r>
            <a:r>
              <a:rPr lang="en-US" u="sng" dirty="0"/>
              <a:t>and saving </a:t>
            </a:r>
            <a:endParaRPr lang="en-US" u="sng" dirty="0" smtClean="0"/>
          </a:p>
          <a:p>
            <a:pPr marL="511175" indent="0">
              <a:lnSpc>
                <a:spcPct val="150000"/>
              </a:lnSpc>
              <a:buNone/>
            </a:pPr>
            <a:r>
              <a:rPr lang="en-US" u="sng" dirty="0" smtClean="0"/>
              <a:t>lives</a:t>
            </a:r>
            <a:r>
              <a:rPr lang="en-US" u="sng" dirty="0"/>
              <a:t>. </a:t>
            </a:r>
          </a:p>
          <a:p>
            <a:pPr marL="0" indent="0">
              <a:lnSpc>
                <a:spcPct val="150000"/>
              </a:lnSpc>
              <a:buNone/>
            </a:pPr>
            <a:r>
              <a:rPr lang="en-US" dirty="0" smtClean="0"/>
              <a:t>3.   Providing </a:t>
            </a:r>
            <a:r>
              <a:rPr lang="en-US" dirty="0"/>
              <a:t>the potential for bringing great joy  </a:t>
            </a:r>
            <a:r>
              <a:rPr lang="en-US" dirty="0" smtClean="0"/>
              <a:t>       </a:t>
            </a:r>
          </a:p>
          <a:p>
            <a:pPr marL="0" indent="0">
              <a:lnSpc>
                <a:spcPct val="150000"/>
              </a:lnSpc>
              <a:buNone/>
            </a:pPr>
            <a:r>
              <a:rPr lang="en-US" dirty="0"/>
              <a:t> </a:t>
            </a:r>
            <a:r>
              <a:rPr lang="en-US" dirty="0" smtClean="0"/>
              <a:t>     to that </a:t>
            </a:r>
            <a:r>
              <a:rPr lang="en-US" dirty="0"/>
              <a:t>donor. </a:t>
            </a:r>
          </a:p>
          <a:p>
            <a:endParaRPr lang="en-US" dirty="0"/>
          </a:p>
        </p:txBody>
      </p:sp>
    </p:spTree>
    <p:extLst>
      <p:ext uri="{BB962C8B-B14F-4D97-AF65-F5344CB8AC3E}">
        <p14:creationId xmlns:p14="http://schemas.microsoft.com/office/powerpoint/2010/main" val="7605701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Quickly Invite Someone to Give</a:t>
            </a:r>
            <a:endParaRPr lang="en-US" b="1" dirty="0">
              <a:solidFill>
                <a:schemeClr val="accent3">
                  <a:lumMod val="50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752600"/>
            <a:ext cx="6807200" cy="4075264"/>
          </a:xfrm>
        </p:spPr>
      </p:pic>
    </p:spTree>
    <p:extLst>
      <p:ext uri="{BB962C8B-B14F-4D97-AF65-F5344CB8AC3E}">
        <p14:creationId xmlns:p14="http://schemas.microsoft.com/office/powerpoint/2010/main" val="13954507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Need More Information?</a:t>
            </a:r>
            <a:endParaRPr lang="en-US" b="1" dirty="0">
              <a:solidFill>
                <a:schemeClr val="accent3">
                  <a:lumMod val="50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84465" y="1600206"/>
            <a:ext cx="4023079" cy="4525963"/>
          </a:xfrm>
        </p:spPr>
      </p:pic>
    </p:spTree>
    <p:extLst>
      <p:ext uri="{BB962C8B-B14F-4D97-AF65-F5344CB8AC3E}">
        <p14:creationId xmlns:p14="http://schemas.microsoft.com/office/powerpoint/2010/main" val="1562586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What Fred Said</a:t>
            </a:r>
            <a:endParaRPr lang="en-US" b="1" dirty="0">
              <a:solidFill>
                <a:schemeClr val="accent3">
                  <a:lumMod val="50000"/>
                </a:schemeClr>
              </a:solidFill>
            </a:endParaRPr>
          </a:p>
        </p:txBody>
      </p:sp>
      <p:sp>
        <p:nvSpPr>
          <p:cNvPr id="3" name="Content Placeholder 2"/>
          <p:cNvSpPr>
            <a:spLocks noGrp="1"/>
          </p:cNvSpPr>
          <p:nvPr>
            <p:ph idx="1"/>
          </p:nvPr>
        </p:nvSpPr>
        <p:spPr/>
        <p:txBody>
          <a:bodyPr>
            <a:normAutofit/>
          </a:bodyPr>
          <a:lstStyle/>
          <a:p>
            <a:pPr marL="0" indent="0" algn="ctr">
              <a:lnSpc>
                <a:spcPct val="150000"/>
              </a:lnSpc>
              <a:buNone/>
            </a:pPr>
            <a:r>
              <a:rPr lang="en-US" dirty="0" smtClean="0"/>
              <a:t>“</a:t>
            </a:r>
            <a:r>
              <a:rPr lang="en-US" dirty="0"/>
              <a:t>Imagining something may be the first step in making it happen, but it takes the real time and real efforts of real people to learn things, turn thoughts into deeds or turn visions into </a:t>
            </a:r>
            <a:r>
              <a:rPr lang="en-US" dirty="0" smtClean="0"/>
              <a:t>inventions.”</a:t>
            </a:r>
            <a:endParaRPr lang="en-US" dirty="0"/>
          </a:p>
          <a:p>
            <a:pPr marL="0" indent="0" algn="r">
              <a:buNone/>
            </a:pPr>
            <a:r>
              <a:rPr lang="en-US" sz="1200" i="1" dirty="0" smtClean="0"/>
              <a:t>T</a:t>
            </a:r>
          </a:p>
          <a:p>
            <a:pPr marL="0" indent="0" algn="r">
              <a:buNone/>
            </a:pPr>
            <a:endParaRPr lang="en-US" sz="1200" i="1" dirty="0"/>
          </a:p>
          <a:p>
            <a:pPr marL="0" indent="0" algn="r">
              <a:buNone/>
            </a:pPr>
            <a:endParaRPr lang="en-US" sz="1200" i="1" dirty="0" smtClean="0"/>
          </a:p>
          <a:p>
            <a:pPr marL="0" indent="0" algn="r">
              <a:buNone/>
            </a:pPr>
            <a:endParaRPr lang="en-US" sz="1200" i="1" dirty="0"/>
          </a:p>
          <a:p>
            <a:pPr marL="0" indent="0" algn="r">
              <a:buNone/>
            </a:pPr>
            <a:r>
              <a:rPr lang="en-US" sz="1200" i="1" dirty="0" smtClean="0"/>
              <a:t>he </a:t>
            </a:r>
            <a:r>
              <a:rPr lang="en-US" sz="1200" i="1" dirty="0"/>
              <a:t>World According to Mr. Rogers: </a:t>
            </a:r>
            <a:endParaRPr lang="en-US" sz="1200" i="1" dirty="0" smtClean="0"/>
          </a:p>
          <a:p>
            <a:pPr marL="0" indent="0" algn="r">
              <a:buNone/>
            </a:pPr>
            <a:r>
              <a:rPr lang="en-US" sz="1200" i="1" dirty="0" smtClean="0"/>
              <a:t>Important </a:t>
            </a:r>
            <a:r>
              <a:rPr lang="en-US" sz="1200" i="1" dirty="0"/>
              <a:t>Things to Remember, </a:t>
            </a:r>
            <a:r>
              <a:rPr lang="en-US" sz="1200" dirty="0"/>
              <a:t>Family Communications </a:t>
            </a:r>
            <a:endParaRPr lang="en-US" sz="1200" dirty="0" smtClean="0"/>
          </a:p>
          <a:p>
            <a:pPr marL="0" indent="0" algn="r">
              <a:buNone/>
            </a:pPr>
            <a:r>
              <a:rPr lang="en-US" sz="1200" dirty="0"/>
              <a:t>	</a:t>
            </a:r>
            <a:r>
              <a:rPr lang="en-US" sz="1200" dirty="0" smtClean="0"/>
              <a:t>		p</a:t>
            </a:r>
            <a:r>
              <a:rPr lang="en-US" sz="1200" dirty="0"/>
              <a:t>. 99</a:t>
            </a:r>
          </a:p>
          <a:p>
            <a:pPr marL="0" indent="0">
              <a:buNone/>
            </a:pPr>
            <a:endParaRPr lang="en-US" dirty="0"/>
          </a:p>
        </p:txBody>
      </p:sp>
    </p:spTree>
    <p:extLst>
      <p:ext uri="{BB962C8B-B14F-4D97-AF65-F5344CB8AC3E}">
        <p14:creationId xmlns:p14="http://schemas.microsoft.com/office/powerpoint/2010/main" val="21545422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Love </a:t>
            </a:r>
            <a:endParaRPr lang="en-US" b="1" dirty="0">
              <a:solidFill>
                <a:schemeClr val="accent3">
                  <a:lumMod val="50000"/>
                </a:scheme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9260" y="2209800"/>
            <a:ext cx="8703945" cy="3243580"/>
          </a:xfrm>
        </p:spPr>
      </p:pic>
    </p:spTree>
    <p:extLst>
      <p:ext uri="{BB962C8B-B14F-4D97-AF65-F5344CB8AC3E}">
        <p14:creationId xmlns:p14="http://schemas.microsoft.com/office/powerpoint/2010/main" val="28066455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What?</a:t>
            </a:r>
            <a:endParaRPr lang="en-US" b="1" dirty="0">
              <a:solidFill>
                <a:schemeClr val="accent3">
                  <a:lumMod val="50000"/>
                </a:schemeClr>
              </a:solidFill>
            </a:endParaRPr>
          </a:p>
        </p:txBody>
      </p:sp>
      <p:sp>
        <p:nvSpPr>
          <p:cNvPr id="3" name="Content Placeholder 2"/>
          <p:cNvSpPr>
            <a:spLocks noGrp="1"/>
          </p:cNvSpPr>
          <p:nvPr>
            <p:ph idx="1"/>
          </p:nvPr>
        </p:nvSpPr>
        <p:spPr/>
        <p:txBody>
          <a:bodyPr>
            <a:normAutofit fontScale="85000" lnSpcReduction="20000"/>
          </a:bodyPr>
          <a:lstStyle/>
          <a:p>
            <a:pPr marL="0" indent="0" algn="ctr">
              <a:buNone/>
            </a:pPr>
            <a:r>
              <a:rPr lang="en-US" dirty="0"/>
              <a:t>“You might not realize it ... but you actually DO have something to give back to the donor that's of great, probably inestimable, - value for many of them ... Give them ...</a:t>
            </a:r>
          </a:p>
          <a:p>
            <a:pPr marL="0" indent="0" algn="ctr">
              <a:buNone/>
            </a:pPr>
            <a:endParaRPr lang="en-US" dirty="0"/>
          </a:p>
          <a:p>
            <a:pPr marL="0" indent="0" algn="ctr">
              <a:buNone/>
            </a:pPr>
            <a:r>
              <a:rPr lang="en-US" dirty="0"/>
              <a:t>Your love.</a:t>
            </a:r>
          </a:p>
          <a:p>
            <a:pPr marL="0" indent="0" algn="ctr">
              <a:buNone/>
            </a:pPr>
            <a:endParaRPr lang="en-US" dirty="0"/>
          </a:p>
          <a:p>
            <a:pPr marL="0" indent="0" algn="ctr">
              <a:buNone/>
            </a:pPr>
            <a:r>
              <a:rPr lang="en-US" dirty="0"/>
              <a:t>Your respect.</a:t>
            </a:r>
          </a:p>
          <a:p>
            <a:pPr marL="0" indent="0" algn="ctr">
              <a:buNone/>
            </a:pPr>
            <a:r>
              <a:rPr lang="en-US" dirty="0"/>
              <a:t>	</a:t>
            </a:r>
          </a:p>
          <a:p>
            <a:pPr marL="0" indent="0" algn="ctr">
              <a:buNone/>
            </a:pPr>
            <a:r>
              <a:rPr lang="en-US" dirty="0"/>
              <a:t>Your admiration</a:t>
            </a:r>
            <a:r>
              <a:rPr lang="en-US" dirty="0" smtClean="0"/>
              <a:t>.”</a:t>
            </a:r>
          </a:p>
          <a:p>
            <a:pPr marL="0" indent="0" algn="ctr">
              <a:buNone/>
            </a:pPr>
            <a:endParaRPr lang="en-US" dirty="0" smtClean="0"/>
          </a:p>
          <a:p>
            <a:pPr marL="0" indent="0" algn="r">
              <a:buNone/>
            </a:pPr>
            <a:r>
              <a:rPr lang="en-US" sz="1500" dirty="0" smtClean="0"/>
              <a:t>Tom Ahern</a:t>
            </a:r>
            <a:endParaRPr lang="en-US" sz="1500" dirty="0"/>
          </a:p>
          <a:p>
            <a:endParaRPr lang="en-US" dirty="0"/>
          </a:p>
        </p:txBody>
      </p:sp>
    </p:spTree>
    <p:extLst>
      <p:ext uri="{BB962C8B-B14F-4D97-AF65-F5344CB8AC3E}">
        <p14:creationId xmlns:p14="http://schemas.microsoft.com/office/powerpoint/2010/main" val="7970267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What Fred Said</a:t>
            </a:r>
            <a:endParaRPr lang="en-US" b="1" dirty="0">
              <a:solidFill>
                <a:schemeClr val="accent3">
                  <a:lumMod val="50000"/>
                </a:schemeClr>
              </a:solidFill>
            </a:endParaRPr>
          </a:p>
        </p:txBody>
      </p:sp>
      <p:sp>
        <p:nvSpPr>
          <p:cNvPr id="3" name="Content Placeholder 2"/>
          <p:cNvSpPr>
            <a:spLocks noGrp="1"/>
          </p:cNvSpPr>
          <p:nvPr>
            <p:ph idx="1"/>
          </p:nvPr>
        </p:nvSpPr>
        <p:spPr/>
        <p:txBody>
          <a:bodyPr>
            <a:normAutofit/>
          </a:bodyPr>
          <a:lstStyle/>
          <a:p>
            <a:pPr marL="0" indent="0">
              <a:lnSpc>
                <a:spcPct val="200000"/>
              </a:lnSpc>
              <a:buNone/>
            </a:pPr>
            <a:r>
              <a:rPr lang="en-US" dirty="0"/>
              <a:t>“Love is like infinity: You can’t have more or less infinity, and you can’t compare two things to see if they are ‘equally infinite.’ Infinity just is, and that’s the way I think love is too.” </a:t>
            </a:r>
          </a:p>
          <a:p>
            <a:pPr marL="0" indent="0">
              <a:buNone/>
            </a:pPr>
            <a:r>
              <a:rPr lang="en-US" dirty="0"/>
              <a:t> </a:t>
            </a:r>
          </a:p>
          <a:p>
            <a:pPr marL="0" indent="0" algn="r" fontAlgn="base">
              <a:buNone/>
            </a:pPr>
            <a:r>
              <a:rPr lang="en-US" sz="1200" i="1" dirty="0" smtClean="0"/>
              <a:t>The </a:t>
            </a:r>
            <a:r>
              <a:rPr lang="en-US" sz="1200" i="1" dirty="0"/>
              <a:t>World According to Mr. Rogers: </a:t>
            </a:r>
            <a:endParaRPr lang="en-US" sz="1200" i="1" dirty="0" smtClean="0"/>
          </a:p>
          <a:p>
            <a:pPr marL="0" indent="0" algn="r" fontAlgn="base">
              <a:buNone/>
            </a:pPr>
            <a:r>
              <a:rPr lang="en-US" sz="1200" i="1" dirty="0" smtClean="0"/>
              <a:t>Important </a:t>
            </a:r>
            <a:r>
              <a:rPr lang="en-US" sz="1200" i="1" dirty="0"/>
              <a:t>Things to Remember, </a:t>
            </a:r>
            <a:endParaRPr lang="en-US" sz="1200" i="1" dirty="0" smtClean="0"/>
          </a:p>
          <a:p>
            <a:pPr marL="0" indent="0" algn="r" fontAlgn="base">
              <a:buNone/>
            </a:pPr>
            <a:r>
              <a:rPr lang="en-US" sz="1200" dirty="0" smtClean="0"/>
              <a:t>Family </a:t>
            </a:r>
            <a:r>
              <a:rPr lang="en-US" sz="1200" dirty="0"/>
              <a:t>Communications Inc., 2003, p. 91.</a:t>
            </a:r>
          </a:p>
          <a:p>
            <a:pPr marL="0" indent="0">
              <a:buNone/>
            </a:pPr>
            <a:endParaRPr lang="en-US" dirty="0"/>
          </a:p>
        </p:txBody>
      </p:sp>
    </p:spTree>
    <p:extLst>
      <p:ext uri="{BB962C8B-B14F-4D97-AF65-F5344CB8AC3E}">
        <p14:creationId xmlns:p14="http://schemas.microsoft.com/office/powerpoint/2010/main" val="1721727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Fundraisers Channeling </a:t>
            </a:r>
            <a:br>
              <a:rPr lang="en-US" dirty="0" smtClean="0"/>
            </a:br>
            <a:r>
              <a:rPr lang="en-US" dirty="0" smtClean="0"/>
              <a:t>Fred Rogers</a:t>
            </a:r>
            <a:endParaRPr lang="en-US" dirty="0"/>
          </a:p>
        </p:txBody>
      </p:sp>
      <p:sp>
        <p:nvSpPr>
          <p:cNvPr id="3" name="Text Placeholder 2"/>
          <p:cNvSpPr>
            <a:spLocks noGrp="1"/>
          </p:cNvSpPr>
          <p:nvPr>
            <p:ph type="body" idx="1"/>
          </p:nvPr>
        </p:nvSpPr>
        <p:spPr/>
        <p:txBody>
          <a:bodyPr>
            <a:normAutofit/>
          </a:bodyPr>
          <a:lstStyle/>
          <a:p>
            <a:r>
              <a:rPr lang="en-US" sz="3000" dirty="0" smtClean="0"/>
              <a:t>Dr. Sophie Penney, Penn State University</a:t>
            </a:r>
            <a:endParaRPr lang="en-US" sz="3000" dirty="0"/>
          </a:p>
        </p:txBody>
      </p:sp>
    </p:spTree>
    <p:extLst>
      <p:ext uri="{BB962C8B-B14F-4D97-AF65-F5344CB8AC3E}">
        <p14:creationId xmlns:p14="http://schemas.microsoft.com/office/powerpoint/2010/main" val="4949244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3">
                    <a:lumMod val="50000"/>
                  </a:schemeClr>
                </a:solidFill>
              </a:rPr>
              <a:t>Writing an (Impact) Love Letter</a:t>
            </a:r>
            <a:endParaRPr lang="en-US" b="1" dirty="0">
              <a:solidFill>
                <a:schemeClr val="accent3">
                  <a:lumMod val="50000"/>
                </a:schemeClr>
              </a:solidFill>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2051" y="2243931"/>
            <a:ext cx="4787900" cy="3238500"/>
          </a:xfrm>
        </p:spPr>
      </p:pic>
    </p:spTree>
    <p:extLst>
      <p:ext uri="{BB962C8B-B14F-4D97-AF65-F5344CB8AC3E}">
        <p14:creationId xmlns:p14="http://schemas.microsoft.com/office/powerpoint/2010/main" val="26480393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No Easy Button </a:t>
            </a:r>
            <a:endParaRPr lang="en-US" b="1" dirty="0">
              <a:solidFill>
                <a:schemeClr val="accent3">
                  <a:lumMod val="50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3200" y="1981200"/>
            <a:ext cx="6908800" cy="3454400"/>
          </a:xfrm>
        </p:spPr>
      </p:pic>
    </p:spTree>
    <p:extLst>
      <p:ext uri="{BB962C8B-B14F-4D97-AF65-F5344CB8AC3E}">
        <p14:creationId xmlns:p14="http://schemas.microsoft.com/office/powerpoint/2010/main" val="6487488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Fred Said . . .</a:t>
            </a:r>
            <a:endParaRPr lang="en-US" b="1" dirty="0">
              <a:solidFill>
                <a:schemeClr val="accent3">
                  <a:lumMod val="50000"/>
                </a:schemeClr>
              </a:solidFill>
            </a:endParaRPr>
          </a:p>
        </p:txBody>
      </p:sp>
      <p:sp>
        <p:nvSpPr>
          <p:cNvPr id="3" name="Content Placeholder 2"/>
          <p:cNvSpPr>
            <a:spLocks noGrp="1"/>
          </p:cNvSpPr>
          <p:nvPr>
            <p:ph idx="1"/>
          </p:nvPr>
        </p:nvSpPr>
        <p:spPr/>
        <p:txBody>
          <a:bodyPr/>
          <a:lstStyle/>
          <a:p>
            <a:pPr marL="0" indent="0">
              <a:lnSpc>
                <a:spcPct val="150000"/>
              </a:lnSpc>
              <a:buNone/>
            </a:pPr>
            <a:r>
              <a:rPr lang="en-US" dirty="0" smtClean="0"/>
              <a:t>“</a:t>
            </a:r>
            <a:r>
              <a:rPr lang="en-US" dirty="0"/>
              <a:t>For any of us mutually caring relationships will also include some measure of unkindness and impatience, intolerance, pessimism, envy, self-doubt and disappointment.”</a:t>
            </a:r>
          </a:p>
          <a:p>
            <a:endParaRPr lang="en-US" dirty="0" smtClean="0"/>
          </a:p>
          <a:p>
            <a:pPr marL="0" indent="0" algn="r">
              <a:buNone/>
            </a:pPr>
            <a:r>
              <a:rPr lang="en-US" sz="1200" dirty="0"/>
              <a:t>World According </a:t>
            </a:r>
            <a:r>
              <a:rPr lang="en-US" sz="1200" dirty="0" smtClean="0"/>
              <a:t>to Mr. Rogers</a:t>
            </a:r>
          </a:p>
          <a:p>
            <a:pPr marL="0" indent="0" algn="r">
              <a:buNone/>
            </a:pPr>
            <a:r>
              <a:rPr lang="en-US" sz="1200" dirty="0" smtClean="0"/>
              <a:t>p. 78.</a:t>
            </a:r>
            <a:endParaRPr lang="en-US" sz="1200" dirty="0"/>
          </a:p>
        </p:txBody>
      </p:sp>
    </p:spTree>
    <p:extLst>
      <p:ext uri="{BB962C8B-B14F-4D97-AF65-F5344CB8AC3E}">
        <p14:creationId xmlns:p14="http://schemas.microsoft.com/office/powerpoint/2010/main" val="9183848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09807"/>
            <a:ext cx="10972800" cy="4297363"/>
          </a:xfrm>
        </p:spPr>
        <p:txBody>
          <a:bodyPr/>
          <a:lstStyle/>
          <a:p>
            <a:pPr marL="0" indent="0" algn="r">
              <a:lnSpc>
                <a:spcPct val="150000"/>
              </a:lnSpc>
              <a:buNone/>
            </a:pPr>
            <a:r>
              <a:rPr lang="en-US" i="1" dirty="0"/>
              <a:t>“Life is a series of natural and spontaneous changes. Don't resist them; that only creates sorrow. Let reality be reality. Let things flow naturally forward in whatever way they like.” </a:t>
            </a:r>
            <a:r>
              <a:rPr lang="en-US" i="1" dirty="0" smtClean="0"/>
              <a:t> </a:t>
            </a:r>
          </a:p>
          <a:p>
            <a:pPr marL="0" indent="0" algn="r">
              <a:buNone/>
            </a:pPr>
            <a:endParaRPr lang="en-US" dirty="0"/>
          </a:p>
          <a:p>
            <a:pPr marL="0" indent="0" algn="r">
              <a:buNone/>
            </a:pPr>
            <a:r>
              <a:rPr lang="en-US" dirty="0" smtClean="0">
                <a:solidFill>
                  <a:schemeClr val="accent3">
                    <a:lumMod val="50000"/>
                  </a:schemeClr>
                </a:solidFill>
              </a:rPr>
              <a:t>Lao </a:t>
            </a:r>
            <a:r>
              <a:rPr lang="en-US" dirty="0">
                <a:solidFill>
                  <a:schemeClr val="accent3">
                    <a:lumMod val="50000"/>
                  </a:schemeClr>
                </a:solidFill>
              </a:rPr>
              <a:t>Tzu</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600" y="432626"/>
            <a:ext cx="7518400" cy="1597291"/>
          </a:xfrm>
          <a:prstGeom prst="rect">
            <a:avLst/>
          </a:prstGeom>
        </p:spPr>
      </p:pic>
    </p:spTree>
    <p:extLst>
      <p:ext uri="{BB962C8B-B14F-4D97-AF65-F5344CB8AC3E}">
        <p14:creationId xmlns:p14="http://schemas.microsoft.com/office/powerpoint/2010/main" val="833862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Quit?</a:t>
            </a:r>
            <a:endParaRPr lang="en-US" b="1" dirty="0">
              <a:solidFill>
                <a:schemeClr val="accent3">
                  <a:lumMod val="50000"/>
                </a:schemeClr>
              </a:solidFill>
            </a:endParaRPr>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i="1" dirty="0" smtClean="0">
                <a:hlinkClick r:id="rId2"/>
              </a:rPr>
              <a:t>Quitters </a:t>
            </a:r>
            <a:r>
              <a:rPr lang="en-US" i="1" dirty="0">
                <a:hlinkClick r:id="rId2"/>
              </a:rPr>
              <a:t>Never Win: </a:t>
            </a:r>
            <a:r>
              <a:rPr lang="en-US" i="1" dirty="0" smtClean="0">
                <a:hlinkClick r:id="rId2"/>
              </a:rPr>
              <a:t>Who </a:t>
            </a:r>
            <a:r>
              <a:rPr lang="en-US" i="1" dirty="0">
                <a:hlinkClick r:id="rId2"/>
              </a:rPr>
              <a:t>Says</a:t>
            </a:r>
            <a:r>
              <a:rPr lang="en-US" i="1" dirty="0" smtClean="0">
                <a:hlinkClick r:id="rId2"/>
              </a:rPr>
              <a:t>?</a:t>
            </a:r>
            <a:endParaRPr lang="en-US" i="1" dirty="0" smtClean="0"/>
          </a:p>
          <a:p>
            <a:pPr marL="0" indent="0" algn="ctr">
              <a:buNone/>
            </a:pPr>
            <a:endParaRPr lang="en-US" i="1" dirty="0"/>
          </a:p>
          <a:p>
            <a:pPr marL="0" indent="0" algn="ctr">
              <a:buNone/>
            </a:pPr>
            <a:r>
              <a:rPr lang="en-US" dirty="0" smtClean="0"/>
              <a:t>Lost Opportunity Cost</a:t>
            </a:r>
          </a:p>
          <a:p>
            <a:pPr marL="0" indent="0" algn="ctr">
              <a:buNone/>
            </a:pPr>
            <a:endParaRPr lang="en-US" dirty="0"/>
          </a:p>
          <a:p>
            <a:pPr marL="0" indent="0" algn="ctr">
              <a:buNone/>
            </a:pPr>
            <a:r>
              <a:rPr lang="en-US" dirty="0" smtClean="0"/>
              <a:t>Sunk Cost </a:t>
            </a:r>
          </a:p>
          <a:p>
            <a:pPr marL="0" indent="0" algn="ctr">
              <a:buNone/>
            </a:pPr>
            <a:endParaRPr lang="en-US" dirty="0"/>
          </a:p>
        </p:txBody>
      </p:sp>
    </p:spTree>
    <p:extLst>
      <p:ext uri="{BB962C8B-B14F-4D97-AF65-F5344CB8AC3E}">
        <p14:creationId xmlns:p14="http://schemas.microsoft.com/office/powerpoint/2010/main" val="10943858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Learn how to be </a:t>
            </a:r>
            <a:endParaRPr lang="en-US" b="1" dirty="0">
              <a:solidFill>
                <a:schemeClr val="accent3">
                  <a:lumMod val="50000"/>
                </a:schemeClr>
              </a:solidFill>
            </a:endParaRPr>
          </a:p>
        </p:txBody>
      </p:sp>
      <p:sp>
        <p:nvSpPr>
          <p:cNvPr id="3" name="Content Placeholder 2"/>
          <p:cNvSpPr>
            <a:spLocks noGrp="1"/>
          </p:cNvSpPr>
          <p:nvPr>
            <p:ph idx="1"/>
          </p:nvPr>
        </p:nvSpPr>
        <p:spPr/>
        <p:txBody>
          <a:bodyPr>
            <a:normAutofit lnSpcReduction="10000"/>
          </a:bodyPr>
          <a:lstStyle/>
          <a:p>
            <a:pPr marL="0" indent="0" algn="ctr">
              <a:buNone/>
            </a:pPr>
            <a:endParaRPr lang="en-US" dirty="0" smtClean="0"/>
          </a:p>
          <a:p>
            <a:pPr marL="0" indent="0" algn="ctr">
              <a:buNone/>
            </a:pPr>
            <a:r>
              <a:rPr lang="en-US" sz="6000" i="1" dirty="0" smtClean="0">
                <a:solidFill>
                  <a:srgbClr val="FF9900"/>
                </a:solidFill>
              </a:rPr>
              <a:t>Resilient!</a:t>
            </a:r>
          </a:p>
          <a:p>
            <a:pPr marL="0" indent="0" algn="ctr">
              <a:buNone/>
            </a:pPr>
            <a:endParaRPr lang="en-US" sz="6000" i="1" dirty="0" smtClean="0">
              <a:solidFill>
                <a:srgbClr val="FF9900"/>
              </a:solidFill>
            </a:endParaRPr>
          </a:p>
          <a:p>
            <a:pPr marL="0" indent="0" algn="ctr">
              <a:buNone/>
            </a:pPr>
            <a:endParaRPr lang="en-US" sz="6000" i="1" dirty="0">
              <a:solidFill>
                <a:srgbClr val="FF9900"/>
              </a:solidFill>
            </a:endParaRPr>
          </a:p>
          <a:p>
            <a:pPr marL="0" indent="0" algn="ctr">
              <a:buNone/>
            </a:pPr>
            <a:r>
              <a:rPr lang="en-US" sz="1400" i="1" dirty="0"/>
              <a:t>How Resilience </a:t>
            </a:r>
            <a:r>
              <a:rPr lang="en-US" sz="1400" i="1" dirty="0" smtClean="0"/>
              <a:t>Works, Dianne Coutu</a:t>
            </a:r>
          </a:p>
          <a:p>
            <a:pPr marL="0" indent="0" algn="ctr">
              <a:buNone/>
            </a:pPr>
            <a:r>
              <a:rPr lang="en-US" sz="1400" i="1" dirty="0" smtClean="0">
                <a:solidFill>
                  <a:srgbClr val="FF9900"/>
                </a:solidFill>
              </a:rPr>
              <a:t>Harvard Business Review</a:t>
            </a:r>
          </a:p>
          <a:p>
            <a:pPr marL="0" indent="0" algn="ctr">
              <a:buNone/>
            </a:pPr>
            <a:r>
              <a:rPr lang="en-US" sz="1400" i="1" dirty="0" smtClean="0">
                <a:solidFill>
                  <a:srgbClr val="FF9900"/>
                </a:solidFill>
              </a:rPr>
              <a:t>May 2002</a:t>
            </a:r>
            <a:endParaRPr lang="en-US" sz="1400" i="1" dirty="0">
              <a:solidFill>
                <a:srgbClr val="FF9900"/>
              </a:solidFill>
            </a:endParaRPr>
          </a:p>
        </p:txBody>
      </p:sp>
    </p:spTree>
    <p:extLst>
      <p:ext uri="{BB962C8B-B14F-4D97-AF65-F5344CB8AC3E}">
        <p14:creationId xmlns:p14="http://schemas.microsoft.com/office/powerpoint/2010/main" val="391464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50000"/>
                  </a:schemeClr>
                </a:solidFill>
              </a:rPr>
              <a:t>Have FUN!</a:t>
            </a:r>
            <a:endParaRPr lang="en-US" dirty="0">
              <a:solidFill>
                <a:schemeClr val="accent3">
                  <a:lumMod val="50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297" y="1524007"/>
            <a:ext cx="3359151" cy="166975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5" y="3581400"/>
            <a:ext cx="4015889" cy="16954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6400" y="1447800"/>
            <a:ext cx="3088640" cy="1737360"/>
          </a:xfrm>
          <a:prstGeom prst="rect">
            <a:avLst/>
          </a:prstGeom>
        </p:spPr>
      </p:pic>
    </p:spTree>
    <p:extLst>
      <p:ext uri="{BB962C8B-B14F-4D97-AF65-F5344CB8AC3E}">
        <p14:creationId xmlns:p14="http://schemas.microsoft.com/office/powerpoint/2010/main" val="5903410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3">
                    <a:lumMod val="50000"/>
                  </a:schemeClr>
                </a:solidFill>
              </a:rPr>
              <a:t>What Fred Said: </a:t>
            </a:r>
            <a:r>
              <a:rPr lang="en-US" i="1" dirty="0" smtClean="0">
                <a:solidFill>
                  <a:schemeClr val="accent3">
                    <a:lumMod val="50000"/>
                  </a:schemeClr>
                </a:solidFill>
              </a:rPr>
              <a:t>You </a:t>
            </a:r>
            <a:r>
              <a:rPr lang="en-US" i="1" dirty="0">
                <a:solidFill>
                  <a:schemeClr val="accent3">
                    <a:lumMod val="50000"/>
                  </a:schemeClr>
                </a:solidFill>
              </a:rPr>
              <a:t>Are Special</a:t>
            </a:r>
            <a:r>
              <a:rPr lang="en-US" dirty="0">
                <a:solidFill>
                  <a:schemeClr val="accent3">
                    <a:lumMod val="75000"/>
                  </a:schemeClr>
                </a:solidFill>
              </a:rPr>
              <a:t/>
            </a:r>
            <a:br>
              <a:rPr lang="en-US" dirty="0">
                <a:solidFill>
                  <a:schemeClr val="accent3">
                    <a:lumMod val="75000"/>
                  </a:schemeClr>
                </a:solidFill>
              </a:rPr>
            </a:br>
            <a:endParaRPr lang="en-US" b="1" dirty="0">
              <a:solidFill>
                <a:schemeClr val="accent3">
                  <a:lumMod val="50000"/>
                </a:schemeClr>
              </a:solidFill>
            </a:endParaRPr>
          </a:p>
        </p:txBody>
      </p:sp>
      <p:sp>
        <p:nvSpPr>
          <p:cNvPr id="3" name="Content Placeholder 2"/>
          <p:cNvSpPr>
            <a:spLocks noGrp="1"/>
          </p:cNvSpPr>
          <p:nvPr>
            <p:ph idx="1"/>
          </p:nvPr>
        </p:nvSpPr>
        <p:spPr/>
        <p:txBody>
          <a:bodyPr/>
          <a:lstStyle/>
          <a:p>
            <a:pPr marL="0" indent="0" algn="ctr">
              <a:lnSpc>
                <a:spcPct val="150000"/>
              </a:lnSpc>
              <a:buNone/>
            </a:pPr>
            <a:r>
              <a:rPr lang="en-US" dirty="0" smtClean="0"/>
              <a:t>You </a:t>
            </a:r>
            <a:r>
              <a:rPr lang="en-US" dirty="0"/>
              <a:t>are my friend</a:t>
            </a:r>
          </a:p>
          <a:p>
            <a:pPr marL="0" indent="0" algn="ctr">
              <a:lnSpc>
                <a:spcPct val="150000"/>
              </a:lnSpc>
              <a:buNone/>
            </a:pPr>
            <a:r>
              <a:rPr lang="en-US" dirty="0"/>
              <a:t>You're special to me.</a:t>
            </a:r>
          </a:p>
          <a:p>
            <a:pPr marL="0" indent="0" algn="ctr">
              <a:lnSpc>
                <a:spcPct val="150000"/>
              </a:lnSpc>
              <a:buNone/>
            </a:pPr>
            <a:r>
              <a:rPr lang="en-US" dirty="0"/>
              <a:t>There's only one in this wonderful world</a:t>
            </a:r>
          </a:p>
          <a:p>
            <a:pPr marL="0" indent="0" algn="ctr">
              <a:lnSpc>
                <a:spcPct val="150000"/>
              </a:lnSpc>
              <a:buNone/>
            </a:pPr>
            <a:r>
              <a:rPr lang="en-US" dirty="0"/>
              <a:t>You are </a:t>
            </a:r>
            <a:r>
              <a:rPr lang="en-US" dirty="0" smtClean="0"/>
              <a:t>special.</a:t>
            </a:r>
          </a:p>
          <a:p>
            <a:pPr marL="0" indent="0" algn="r">
              <a:lnSpc>
                <a:spcPct val="150000"/>
              </a:lnSpc>
              <a:buNone/>
            </a:pPr>
            <a:r>
              <a:rPr lang="en-US" sz="1200" dirty="0" smtClean="0">
                <a:solidFill>
                  <a:schemeClr val="accent3">
                    <a:lumMod val="75000"/>
                  </a:schemeClr>
                </a:solidFill>
              </a:rPr>
              <a:t>You </a:t>
            </a:r>
            <a:r>
              <a:rPr lang="en-US" sz="1200" dirty="0">
                <a:solidFill>
                  <a:schemeClr val="accent3">
                    <a:lumMod val="75000"/>
                  </a:schemeClr>
                </a:solidFill>
              </a:rPr>
              <a:t>Are </a:t>
            </a:r>
            <a:r>
              <a:rPr lang="en-US" sz="1200" dirty="0" smtClean="0">
                <a:solidFill>
                  <a:schemeClr val="accent3">
                    <a:lumMod val="75000"/>
                  </a:schemeClr>
                </a:solidFill>
              </a:rPr>
              <a:t>Special</a:t>
            </a:r>
          </a:p>
          <a:p>
            <a:pPr marL="0" indent="0" algn="r">
              <a:lnSpc>
                <a:spcPct val="150000"/>
              </a:lnSpc>
              <a:buNone/>
            </a:pPr>
            <a:r>
              <a:rPr lang="en-US" sz="1200" dirty="0" smtClean="0">
                <a:solidFill>
                  <a:schemeClr val="accent3">
                    <a:lumMod val="75000"/>
                  </a:schemeClr>
                </a:solidFill>
              </a:rPr>
              <a:t>Fred Rogers</a:t>
            </a:r>
          </a:p>
          <a:p>
            <a:pPr marL="0" indent="0" algn="r">
              <a:lnSpc>
                <a:spcPct val="150000"/>
              </a:lnSpc>
              <a:buNone/>
            </a:pPr>
            <a:r>
              <a:rPr lang="en-US" sz="1200" dirty="0" smtClean="0">
                <a:solidFill>
                  <a:schemeClr val="accent3">
                    <a:lumMod val="75000"/>
                  </a:schemeClr>
                </a:solidFill>
              </a:rPr>
              <a:t>©1967</a:t>
            </a:r>
            <a:endParaRPr lang="en-US" sz="1200" dirty="0">
              <a:solidFill>
                <a:schemeClr val="accent3">
                  <a:lumMod val="75000"/>
                </a:schemeClr>
              </a:solidFill>
            </a:endParaRPr>
          </a:p>
          <a:p>
            <a:pPr marL="0" indent="0" algn="r">
              <a:lnSpc>
                <a:spcPct val="150000"/>
              </a:lnSpc>
              <a:buNone/>
            </a:pPr>
            <a:endParaRPr lang="en-US" sz="1200" dirty="0">
              <a:solidFill>
                <a:schemeClr val="accent3">
                  <a:lumMod val="75000"/>
                </a:schemeClr>
              </a:solidFill>
            </a:endParaRPr>
          </a:p>
        </p:txBody>
      </p:sp>
    </p:spTree>
    <p:extLst>
      <p:ext uri="{BB962C8B-B14F-4D97-AF65-F5344CB8AC3E}">
        <p14:creationId xmlns:p14="http://schemas.microsoft.com/office/powerpoint/2010/main" val="41930882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3657600"/>
          </a:xfrm>
        </p:spPr>
        <p:txBody>
          <a:bodyPr>
            <a:normAutofit lnSpcReduction="10000"/>
          </a:bodyPr>
          <a:lstStyle/>
          <a:p>
            <a:pPr marL="0" indent="0" algn="ctr">
              <a:buNone/>
            </a:pPr>
            <a:endParaRPr lang="en-US" dirty="0" smtClean="0"/>
          </a:p>
          <a:p>
            <a:pPr marL="0" indent="0" algn="ctr">
              <a:lnSpc>
                <a:spcPct val="150000"/>
              </a:lnSpc>
              <a:buNone/>
            </a:pPr>
            <a:r>
              <a:rPr lang="en-US" dirty="0" smtClean="0"/>
              <a:t>Sophie </a:t>
            </a:r>
            <a:r>
              <a:rPr lang="en-US" dirty="0"/>
              <a:t>W. </a:t>
            </a:r>
            <a:r>
              <a:rPr lang="en-US" dirty="0" smtClean="0"/>
              <a:t>Penney, Ph.D.</a:t>
            </a:r>
            <a:endParaRPr lang="en-US" dirty="0"/>
          </a:p>
          <a:p>
            <a:pPr marL="0" indent="0" algn="ctr">
              <a:lnSpc>
                <a:spcPct val="150000"/>
              </a:lnSpc>
              <a:buNone/>
            </a:pPr>
            <a:r>
              <a:rPr lang="en-US" dirty="0" smtClean="0"/>
              <a:t>President</a:t>
            </a:r>
            <a:endParaRPr lang="en-US" dirty="0">
              <a:solidFill>
                <a:schemeClr val="accent3">
                  <a:lumMod val="50000"/>
                </a:schemeClr>
              </a:solidFill>
              <a:hlinkClick r:id="rId2"/>
            </a:endParaRPr>
          </a:p>
          <a:p>
            <a:pPr marL="0" indent="0" algn="ctr">
              <a:lnSpc>
                <a:spcPct val="150000"/>
              </a:lnSpc>
              <a:buNone/>
            </a:pPr>
            <a:r>
              <a:rPr lang="en-US" dirty="0" smtClean="0">
                <a:solidFill>
                  <a:schemeClr val="accent3">
                    <a:lumMod val="50000"/>
                  </a:schemeClr>
                </a:solidFill>
                <a:hlinkClick r:id="rId2"/>
              </a:rPr>
              <a:t>sophie@i5fundraising.com</a:t>
            </a:r>
            <a:endParaRPr lang="en-US" dirty="0" smtClean="0">
              <a:solidFill>
                <a:schemeClr val="accent3">
                  <a:lumMod val="50000"/>
                </a:schemeClr>
              </a:solidFill>
            </a:endParaRPr>
          </a:p>
          <a:p>
            <a:pPr marL="0" indent="0" algn="ctr">
              <a:lnSpc>
                <a:spcPct val="150000"/>
              </a:lnSpc>
              <a:buNone/>
            </a:pPr>
            <a:r>
              <a:rPr lang="en-US" dirty="0" smtClean="0">
                <a:solidFill>
                  <a:schemeClr val="accent3">
                    <a:lumMod val="50000"/>
                  </a:schemeClr>
                </a:solidFill>
                <a:hlinkClick r:id="rId3"/>
              </a:rPr>
              <a:t>Newsletter Sign Up</a:t>
            </a:r>
            <a:endParaRPr lang="en-US" dirty="0">
              <a:solidFill>
                <a:schemeClr val="accent3">
                  <a:lumMod val="50000"/>
                </a:schemeClr>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381004"/>
            <a:ext cx="3251200" cy="1157207"/>
          </a:xfrm>
          <a:prstGeom prst="rect">
            <a:avLst/>
          </a:prstGeom>
        </p:spPr>
      </p:pic>
      <p:sp>
        <p:nvSpPr>
          <p:cNvPr id="7" name="TextBox 6"/>
          <p:cNvSpPr txBox="1"/>
          <p:nvPr/>
        </p:nvSpPr>
        <p:spPr>
          <a:xfrm>
            <a:off x="2438400" y="5943607"/>
            <a:ext cx="8026400" cy="646331"/>
          </a:xfrm>
          <a:prstGeom prst="rect">
            <a:avLst/>
          </a:prstGeom>
          <a:noFill/>
        </p:spPr>
        <p:txBody>
          <a:bodyPr wrap="square" rtlCol="0">
            <a:spAutoFit/>
          </a:bodyPr>
          <a:lstStyle/>
          <a:p>
            <a:r>
              <a:rPr lang="en-US" sz="1200" dirty="0">
                <a:solidFill>
                  <a:prstClr val="black"/>
                </a:solidFill>
              </a:rPr>
              <a:t>All rights reserved. No part of this publication may be reproduced, distributed, or transmitted in any form or by any means, including photocopying, recording, or other electronic or mechanical methods, without the prior written permission of the author.</a:t>
            </a:r>
          </a:p>
        </p:txBody>
      </p:sp>
    </p:spTree>
    <p:extLst>
      <p:ext uri="{BB962C8B-B14F-4D97-AF65-F5344CB8AC3E}">
        <p14:creationId xmlns:p14="http://schemas.microsoft.com/office/powerpoint/2010/main" val="28401645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0400" y="1143007"/>
            <a:ext cx="8699840" cy="4341407"/>
          </a:xfrm>
        </p:spPr>
      </p:pic>
    </p:spTree>
    <p:extLst>
      <p:ext uri="{BB962C8B-B14F-4D97-AF65-F5344CB8AC3E}">
        <p14:creationId xmlns:p14="http://schemas.microsoft.com/office/powerpoint/2010/main" val="4067229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28607"/>
            <a:ext cx="10363200" cy="1752599"/>
          </a:xfrm>
        </p:spPr>
        <p:txBody>
          <a:bodyPr/>
          <a:lstStyle/>
          <a:p>
            <a:r>
              <a:rPr lang="en-US" i="1" dirty="0" smtClean="0">
                <a:solidFill>
                  <a:schemeClr val="accent3">
                    <a:lumMod val="50000"/>
                  </a:schemeClr>
                </a:solidFill>
              </a:rPr>
              <a:t>Fundraisers Channeling </a:t>
            </a:r>
            <a:br>
              <a:rPr lang="en-US" i="1" dirty="0" smtClean="0">
                <a:solidFill>
                  <a:schemeClr val="accent3">
                    <a:lumMod val="50000"/>
                  </a:schemeClr>
                </a:solidFill>
              </a:rPr>
            </a:br>
            <a:r>
              <a:rPr lang="en-US" i="1" dirty="0" smtClean="0">
                <a:solidFill>
                  <a:schemeClr val="accent3">
                    <a:lumMod val="50000"/>
                  </a:schemeClr>
                </a:solidFill>
              </a:rPr>
              <a:t>Fred Rogers</a:t>
            </a:r>
            <a:r>
              <a:rPr lang="en-US" sz="1200" i="1" dirty="0" smtClean="0">
                <a:solidFill>
                  <a:schemeClr val="accent3">
                    <a:lumMod val="50000"/>
                  </a:schemeClr>
                </a:solidFill>
              </a:rPr>
              <a:t>©</a:t>
            </a:r>
            <a:endParaRPr lang="en-US" sz="1200" i="1" dirty="0">
              <a:solidFill>
                <a:schemeClr val="accent3">
                  <a:lumMod val="50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6000" y="2133600"/>
            <a:ext cx="4876800" cy="292608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0" y="5638800"/>
            <a:ext cx="2397760" cy="853440"/>
          </a:xfrm>
          <a:prstGeom prst="rect">
            <a:avLst/>
          </a:prstGeom>
        </p:spPr>
      </p:pic>
    </p:spTree>
    <p:extLst>
      <p:ext uri="{BB962C8B-B14F-4D97-AF65-F5344CB8AC3E}">
        <p14:creationId xmlns:p14="http://schemas.microsoft.com/office/powerpoint/2010/main" val="27966396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520" y="4773374"/>
            <a:ext cx="6492627" cy="1754370"/>
          </a:xfrm>
        </p:spPr>
        <p:txBody>
          <a:bodyPr>
            <a:normAutofit/>
          </a:bodyPr>
          <a:lstStyle/>
          <a:p>
            <a:r>
              <a:rPr lang="en-US" sz="6000" dirty="0" smtClean="0"/>
              <a:t>ENERGY BREAK</a:t>
            </a:r>
            <a:endParaRPr lang="en-US" sz="6000" dirty="0"/>
          </a:p>
        </p:txBody>
      </p:sp>
    </p:spTree>
    <p:extLst>
      <p:ext uri="{BB962C8B-B14F-4D97-AF65-F5344CB8AC3E}">
        <p14:creationId xmlns:p14="http://schemas.microsoft.com/office/powerpoint/2010/main" val="344495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Co-op Innovation Series:</a:t>
            </a:r>
            <a:br>
              <a:rPr lang="en-US" dirty="0" smtClean="0"/>
            </a:br>
            <a:r>
              <a:rPr lang="en-US" dirty="0" smtClean="0"/>
              <a:t>Part I</a:t>
            </a:r>
            <a:endParaRPr lang="en-US" dirty="0"/>
          </a:p>
        </p:txBody>
      </p:sp>
      <p:sp>
        <p:nvSpPr>
          <p:cNvPr id="3" name="Text Placeholder 2"/>
          <p:cNvSpPr>
            <a:spLocks noGrp="1"/>
          </p:cNvSpPr>
          <p:nvPr>
            <p:ph type="body" idx="1"/>
          </p:nvPr>
        </p:nvSpPr>
        <p:spPr/>
        <p:txBody>
          <a:bodyPr>
            <a:normAutofit/>
          </a:bodyPr>
          <a:lstStyle/>
          <a:p>
            <a:r>
              <a:rPr lang="en-US" sz="3000" dirty="0" smtClean="0"/>
              <a:t>John </a:t>
            </a:r>
            <a:r>
              <a:rPr lang="en-US" sz="3000" dirty="0" err="1" smtClean="0"/>
              <a:t>Perrell</a:t>
            </a:r>
            <a:r>
              <a:rPr lang="en-US" sz="3000" dirty="0" smtClean="0"/>
              <a:t>, Friends of The Smithsonian Institution</a:t>
            </a:r>
          </a:p>
          <a:p>
            <a:r>
              <a:rPr lang="en-US" sz="3000" dirty="0" smtClean="0"/>
              <a:t>Dr. Sophie Penney, Penn State University</a:t>
            </a:r>
            <a:endParaRPr lang="en-US" sz="3000" dirty="0"/>
          </a:p>
        </p:txBody>
      </p:sp>
    </p:spTree>
    <p:extLst>
      <p:ext uri="{BB962C8B-B14F-4D97-AF65-F5344CB8AC3E}">
        <p14:creationId xmlns:p14="http://schemas.microsoft.com/office/powerpoint/2010/main" val="35647783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BD8E7E01-9262-41CE-933C-3D2B26BE2FF6}"/>
              </a:ext>
            </a:extLst>
          </p:cNvPr>
          <p:cNvSpPr>
            <a:spLocks noGrp="1"/>
          </p:cNvSpPr>
          <p:nvPr>
            <p:ph type="body" sz="quarter" idx="10"/>
          </p:nvPr>
        </p:nvSpPr>
        <p:spPr>
          <a:xfrm>
            <a:off x="904794" y="3269070"/>
            <a:ext cx="7828389" cy="403047"/>
          </a:xfrm>
        </p:spPr>
        <p:txBody>
          <a:bodyPr/>
          <a:lstStyle/>
          <a:p>
            <a:r>
              <a:rPr lang="en-US" sz="3600" dirty="0"/>
              <a:t>George Whelan, Account Executive </a:t>
            </a:r>
          </a:p>
          <a:p>
            <a:r>
              <a:rPr lang="en-US" sz="3600" dirty="0"/>
              <a:t>Target Analytics</a:t>
            </a:r>
          </a:p>
          <a:p>
            <a:r>
              <a:rPr lang="en-US" sz="3600" dirty="0"/>
              <a:t>October 2018</a:t>
            </a:r>
          </a:p>
        </p:txBody>
      </p:sp>
      <p:sp>
        <p:nvSpPr>
          <p:cNvPr id="5" name="Text Placeholder 4">
            <a:extLst>
              <a:ext uri="{FF2B5EF4-FFF2-40B4-BE49-F238E27FC236}">
                <a16:creationId xmlns:a16="http://schemas.microsoft.com/office/drawing/2014/main" xmlns="" id="{E94EAA32-1207-4D60-9134-70DABBE545D7}"/>
              </a:ext>
            </a:extLst>
          </p:cNvPr>
          <p:cNvSpPr>
            <a:spLocks noGrp="1"/>
          </p:cNvSpPr>
          <p:nvPr>
            <p:ph type="body" sz="quarter" idx="12"/>
          </p:nvPr>
        </p:nvSpPr>
        <p:spPr/>
        <p:txBody>
          <a:bodyPr/>
          <a:lstStyle/>
          <a:p>
            <a:r>
              <a:rPr lang="en-US" dirty="0"/>
              <a:t>Target Analytics</a:t>
            </a:r>
          </a:p>
          <a:p>
            <a:r>
              <a:rPr lang="en-US" dirty="0"/>
              <a:t>New Offerings</a:t>
            </a:r>
          </a:p>
        </p:txBody>
      </p:sp>
    </p:spTree>
    <p:extLst>
      <p:ext uri="{BB962C8B-B14F-4D97-AF65-F5344CB8AC3E}">
        <p14:creationId xmlns:p14="http://schemas.microsoft.com/office/powerpoint/2010/main" val="116104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FF242-2F0B-4BC1-A019-A78017A9766E}"/>
              </a:ext>
            </a:extLst>
          </p:cNvPr>
          <p:cNvSpPr>
            <a:spLocks noGrp="1"/>
          </p:cNvSpPr>
          <p:nvPr>
            <p:ph type="title"/>
          </p:nvPr>
        </p:nvSpPr>
        <p:spPr/>
        <p:txBody>
          <a:bodyPr/>
          <a:lstStyle/>
          <a:p>
            <a:r>
              <a:rPr lang="en-US" sz="4400" dirty="0">
                <a:solidFill>
                  <a:schemeClr val="tx1"/>
                </a:solidFill>
              </a:rPr>
              <a:t>Discussion Overview</a:t>
            </a:r>
          </a:p>
        </p:txBody>
      </p:sp>
      <p:sp>
        <p:nvSpPr>
          <p:cNvPr id="3" name="Content Placeholder 2">
            <a:extLst>
              <a:ext uri="{FF2B5EF4-FFF2-40B4-BE49-F238E27FC236}">
                <a16:creationId xmlns:a16="http://schemas.microsoft.com/office/drawing/2014/main" xmlns="" id="{6487B8A0-ECFC-4248-95CE-D0956E78A918}"/>
              </a:ext>
            </a:extLst>
          </p:cNvPr>
          <p:cNvSpPr>
            <a:spLocks noGrp="1"/>
          </p:cNvSpPr>
          <p:nvPr>
            <p:ph idx="1"/>
          </p:nvPr>
        </p:nvSpPr>
        <p:spPr/>
        <p:txBody>
          <a:bodyPr/>
          <a:lstStyle/>
          <a:p>
            <a:endParaRPr lang="en-US" sz="3200" dirty="0"/>
          </a:p>
          <a:p>
            <a:r>
              <a:rPr lang="en-US" sz="3200" dirty="0"/>
              <a:t>Introductions</a:t>
            </a:r>
          </a:p>
          <a:p>
            <a:r>
              <a:rPr lang="en-US" sz="3200" dirty="0"/>
              <a:t>Target Analytics Overview</a:t>
            </a:r>
          </a:p>
          <a:p>
            <a:r>
              <a:rPr lang="en-US" sz="3200" dirty="0"/>
              <a:t>Email Optimization</a:t>
            </a:r>
          </a:p>
          <a:p>
            <a:r>
              <a:rPr lang="en-US" sz="3200" dirty="0"/>
              <a:t>Direct Marketing Insights Bundle</a:t>
            </a:r>
          </a:p>
          <a:p>
            <a:endParaRPr lang="en-US" sz="3200" dirty="0"/>
          </a:p>
          <a:p>
            <a:pPr marL="0" indent="0">
              <a:buNone/>
            </a:pPr>
            <a:endParaRPr lang="en-US" sz="3200" dirty="0"/>
          </a:p>
          <a:p>
            <a:endParaRPr lang="en-US" sz="3200" dirty="0"/>
          </a:p>
          <a:p>
            <a:endParaRPr lang="en-US" sz="2400" dirty="0"/>
          </a:p>
        </p:txBody>
      </p:sp>
    </p:spTree>
    <p:extLst>
      <p:ext uri="{BB962C8B-B14F-4D97-AF65-F5344CB8AC3E}">
        <p14:creationId xmlns:p14="http://schemas.microsoft.com/office/powerpoint/2010/main" val="25531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99219" y="864149"/>
            <a:ext cx="7100212" cy="5806333"/>
          </a:xfrm>
          <a:prstGeom prst="rect">
            <a:avLst/>
          </a:prstGeom>
          <a:noFill/>
        </p:spPr>
        <p:txBody>
          <a:bodyPr wrap="square" rtlCol="0">
            <a:spAutoFit/>
          </a:bodyPr>
          <a:lstStyle/>
          <a:p>
            <a:r>
              <a:rPr lang="en-US" sz="3999" b="1" dirty="0">
                <a:solidFill>
                  <a:srgbClr val="5CAC34"/>
                </a:solidFill>
              </a:rPr>
              <a:t>Hello! I’m George!</a:t>
            </a:r>
          </a:p>
          <a:p>
            <a:pPr>
              <a:spcBef>
                <a:spcPts val="1799"/>
              </a:spcBef>
            </a:pPr>
            <a:r>
              <a:rPr lang="en-US" sz="2399" dirty="0">
                <a:solidFill>
                  <a:srgbClr val="71BF44"/>
                </a:solidFill>
              </a:rPr>
              <a:t>At Blackbaud </a:t>
            </a:r>
            <a:r>
              <a:rPr lang="en-US" sz="2399" dirty="0">
                <a:solidFill>
                  <a:srgbClr val="6B6F71"/>
                </a:solidFill>
              </a:rPr>
              <a:t>7 years+</a:t>
            </a:r>
          </a:p>
          <a:p>
            <a:pPr>
              <a:spcBef>
                <a:spcPts val="600"/>
              </a:spcBef>
            </a:pPr>
            <a:r>
              <a:rPr lang="en-US" sz="2399" dirty="0">
                <a:solidFill>
                  <a:srgbClr val="71BF44"/>
                </a:solidFill>
              </a:rPr>
              <a:t>Hometown </a:t>
            </a:r>
            <a:r>
              <a:rPr lang="en-US" sz="2399" dirty="0">
                <a:solidFill>
                  <a:srgbClr val="6B6F71"/>
                </a:solidFill>
              </a:rPr>
              <a:t>New York, NY </a:t>
            </a:r>
          </a:p>
          <a:p>
            <a:pPr marL="285664" lvl="1" indent="-285664">
              <a:lnSpc>
                <a:spcPts val="2199"/>
              </a:lnSpc>
              <a:spcBef>
                <a:spcPts val="1600"/>
              </a:spcBef>
              <a:buSzPct val="90000"/>
              <a:buFontTx/>
              <a:buBlip>
                <a:blip r:embed="rId3"/>
              </a:buBlip>
            </a:pPr>
            <a:r>
              <a:rPr lang="en-US" sz="1999" spc="-40" dirty="0">
                <a:solidFill>
                  <a:srgbClr val="FFFFFF">
                    <a:lumMod val="50000"/>
                  </a:srgbClr>
                </a:solidFill>
                <a:cs typeface="Arial" panose="020B0604020202020204" pitchFamily="34" charset="0"/>
              </a:rPr>
              <a:t>Married father of one rambunctious 8 year old and one equally rowdy 3 year old  </a:t>
            </a:r>
          </a:p>
          <a:p>
            <a:pPr marL="285664" lvl="1" indent="-285664">
              <a:lnSpc>
                <a:spcPts val="2199"/>
              </a:lnSpc>
              <a:spcBef>
                <a:spcPts val="1600"/>
              </a:spcBef>
              <a:buSzPct val="90000"/>
              <a:buFontTx/>
              <a:buBlip>
                <a:blip r:embed="rId3"/>
              </a:buBlip>
            </a:pPr>
            <a:r>
              <a:rPr lang="en-US" sz="1999" spc="-40" dirty="0">
                <a:solidFill>
                  <a:srgbClr val="FFFFFF">
                    <a:lumMod val="50000"/>
                  </a:srgbClr>
                </a:solidFill>
                <a:cs typeface="Arial" panose="020B0604020202020204" pitchFamily="34" charset="0"/>
              </a:rPr>
              <a:t>1</a:t>
            </a:r>
            <a:r>
              <a:rPr lang="en-US" sz="1999" spc="-40" baseline="30000" dirty="0">
                <a:solidFill>
                  <a:srgbClr val="FFFFFF">
                    <a:lumMod val="50000"/>
                  </a:srgbClr>
                </a:solidFill>
                <a:cs typeface="Arial" panose="020B0604020202020204" pitchFamily="34" charset="0"/>
              </a:rPr>
              <a:t>st</a:t>
            </a:r>
            <a:r>
              <a:rPr lang="en-US" sz="1999" spc="-40" dirty="0">
                <a:solidFill>
                  <a:srgbClr val="FFFFFF">
                    <a:lumMod val="50000"/>
                  </a:srgbClr>
                </a:solidFill>
                <a:cs typeface="Arial" panose="020B0604020202020204" pitchFamily="34" charset="0"/>
              </a:rPr>
              <a:t> generation American of Cuban/Irish descent  </a:t>
            </a:r>
          </a:p>
          <a:p>
            <a:pPr marL="285664" lvl="1" indent="-285664">
              <a:lnSpc>
                <a:spcPts val="2199"/>
              </a:lnSpc>
              <a:spcBef>
                <a:spcPts val="1600"/>
              </a:spcBef>
              <a:buSzPct val="90000"/>
              <a:buFontTx/>
              <a:buBlip>
                <a:blip r:embed="rId3"/>
              </a:buBlip>
            </a:pPr>
            <a:r>
              <a:rPr lang="en-US" sz="1999" spc="-40" dirty="0">
                <a:solidFill>
                  <a:srgbClr val="6B6F71"/>
                </a:solidFill>
                <a:cs typeface="Arial" panose="020B0604020202020204" pitchFamily="34" charset="0"/>
              </a:rPr>
              <a:t>Spent 19 years working at non-profits before joining Target Analytics where I managed both direct response and development programs</a:t>
            </a:r>
          </a:p>
          <a:p>
            <a:pPr marL="285664" lvl="1" indent="-285664">
              <a:lnSpc>
                <a:spcPts val="2199"/>
              </a:lnSpc>
              <a:spcBef>
                <a:spcPts val="1600"/>
              </a:spcBef>
              <a:buSzPct val="90000"/>
              <a:buFontTx/>
              <a:buBlip>
                <a:blip r:embed="rId3"/>
              </a:buBlip>
            </a:pPr>
            <a:r>
              <a:rPr lang="en-US" sz="1999" spc="-40" dirty="0">
                <a:solidFill>
                  <a:srgbClr val="6B6F71"/>
                </a:solidFill>
                <a:cs typeface="Arial" panose="020B0604020202020204" pitchFamily="34" charset="0"/>
              </a:rPr>
              <a:t>Big baseball (Yankees) and hockey (Devils) fan.  Played both high school and collegiate hockey</a:t>
            </a:r>
          </a:p>
          <a:p>
            <a:pPr marL="0" lvl="1">
              <a:lnSpc>
                <a:spcPts val="2199"/>
              </a:lnSpc>
              <a:spcBef>
                <a:spcPts val="1600"/>
              </a:spcBef>
              <a:buSzPct val="90000"/>
            </a:pPr>
            <a:r>
              <a:rPr lang="en-US" sz="1999" spc="-40" dirty="0">
                <a:solidFill>
                  <a:srgbClr val="6B6F71"/>
                </a:solidFill>
                <a:cs typeface="Arial" panose="020B0604020202020204" pitchFamily="34" charset="0"/>
                <a:hlinkClick r:id="rId4"/>
              </a:rPr>
              <a:t>George.whelan@blackbaud.com</a:t>
            </a:r>
            <a:r>
              <a:rPr lang="en-US" sz="1999" spc="-40" dirty="0">
                <a:solidFill>
                  <a:srgbClr val="6B6F71"/>
                </a:solidFill>
                <a:cs typeface="Arial" panose="020B0604020202020204" pitchFamily="34" charset="0"/>
              </a:rPr>
              <a:t>     617-894-2714</a:t>
            </a:r>
          </a:p>
          <a:p>
            <a:pPr marL="0" lvl="1">
              <a:lnSpc>
                <a:spcPts val="2199"/>
              </a:lnSpc>
              <a:spcBef>
                <a:spcPts val="1600"/>
              </a:spcBef>
              <a:buSzPct val="90000"/>
            </a:pPr>
            <a:endParaRPr lang="en-US" sz="1998" spc="-40" dirty="0">
              <a:solidFill>
                <a:srgbClr val="6B6F71"/>
              </a:solidFill>
              <a:cs typeface="Arial" panose="020B0604020202020204" pitchFamily="34" charset="0"/>
            </a:endParaRPr>
          </a:p>
        </p:txBody>
      </p:sp>
      <p:pic>
        <p:nvPicPr>
          <p:cNvPr id="5" name="Picture 4">
            <a:extLst>
              <a:ext uri="{FF2B5EF4-FFF2-40B4-BE49-F238E27FC236}">
                <a16:creationId xmlns:a16="http://schemas.microsoft.com/office/drawing/2014/main" xmlns="" id="{C470A6C5-E056-46B4-BD96-1C07F458F4EB}"/>
              </a:ext>
            </a:extLst>
          </p:cNvPr>
          <p:cNvPicPr>
            <a:picLocks noChangeAspect="1"/>
          </p:cNvPicPr>
          <p:nvPr/>
        </p:nvPicPr>
        <p:blipFill>
          <a:blip r:embed="rId5"/>
          <a:stretch>
            <a:fillRect/>
          </a:stretch>
        </p:blipFill>
        <p:spPr>
          <a:xfrm>
            <a:off x="7906410" y="151202"/>
            <a:ext cx="4171759" cy="2853843"/>
          </a:xfrm>
          <a:prstGeom prst="rect">
            <a:avLst/>
          </a:prstGeom>
        </p:spPr>
      </p:pic>
      <p:pic>
        <p:nvPicPr>
          <p:cNvPr id="8" name="Picture 7">
            <a:extLst>
              <a:ext uri="{FF2B5EF4-FFF2-40B4-BE49-F238E27FC236}">
                <a16:creationId xmlns:a16="http://schemas.microsoft.com/office/drawing/2014/main" xmlns="" id="{F4C632B0-22A3-4EE4-AA94-732D8E10E041}"/>
              </a:ext>
            </a:extLst>
          </p:cNvPr>
          <p:cNvPicPr>
            <a:picLocks noChangeAspect="1"/>
          </p:cNvPicPr>
          <p:nvPr/>
        </p:nvPicPr>
        <p:blipFill>
          <a:blip r:embed="rId6"/>
          <a:stretch>
            <a:fillRect/>
          </a:stretch>
        </p:blipFill>
        <p:spPr>
          <a:xfrm>
            <a:off x="7906410" y="3063579"/>
            <a:ext cx="4171759" cy="3169875"/>
          </a:xfrm>
          <a:prstGeom prst="rect">
            <a:avLst/>
          </a:prstGeom>
        </p:spPr>
      </p:pic>
    </p:spTree>
    <p:extLst>
      <p:ext uri="{BB962C8B-B14F-4D97-AF65-F5344CB8AC3E}">
        <p14:creationId xmlns:p14="http://schemas.microsoft.com/office/powerpoint/2010/main" val="59724374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21664" y="508000"/>
            <a:ext cx="10009632" cy="747078"/>
          </a:xfrm>
        </p:spPr>
        <p:txBody>
          <a:bodyPr/>
          <a:lstStyle/>
          <a:p>
            <a:r>
              <a:rPr lang="en-US" sz="3667" dirty="0">
                <a:solidFill>
                  <a:schemeClr val="tx1"/>
                </a:solidFill>
                <a:latin typeface="+mj-lt"/>
              </a:rPr>
              <a:t>DIRECT MARKETING SERVICES</a:t>
            </a:r>
          </a:p>
        </p:txBody>
      </p:sp>
      <p:grpSp>
        <p:nvGrpSpPr>
          <p:cNvPr id="9" name="Group 8"/>
          <p:cNvGrpSpPr/>
          <p:nvPr/>
        </p:nvGrpSpPr>
        <p:grpSpPr>
          <a:xfrm>
            <a:off x="583460" y="1504936"/>
            <a:ext cx="1956541" cy="460842"/>
            <a:chOff x="463262" y="635949"/>
            <a:chExt cx="2347849" cy="531239"/>
          </a:xfrm>
        </p:grpSpPr>
        <p:sp>
          <p:nvSpPr>
            <p:cNvPr id="10" name="Rectangle 9"/>
            <p:cNvSpPr/>
            <p:nvPr/>
          </p:nvSpPr>
          <p:spPr>
            <a:xfrm>
              <a:off x="541703" y="635949"/>
              <a:ext cx="2269408" cy="448996"/>
            </a:xfrm>
            <a:prstGeom prst="rect">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1" name="Rectangle 10"/>
            <p:cNvSpPr/>
            <p:nvPr/>
          </p:nvSpPr>
          <p:spPr>
            <a:xfrm>
              <a:off x="463262" y="635950"/>
              <a:ext cx="2110953" cy="5312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333" tIns="42333" rIns="42333" bIns="42333" numCol="1" spcCol="1270" anchor="ctr" anchorCtr="0">
              <a:noAutofit/>
            </a:bodyPr>
            <a:lstStyle/>
            <a:p>
              <a:pPr algn="ctr" defTabSz="740804">
                <a:lnSpc>
                  <a:spcPct val="90000"/>
                </a:lnSpc>
                <a:spcBef>
                  <a:spcPct val="0"/>
                </a:spcBef>
                <a:spcAft>
                  <a:spcPct val="35000"/>
                </a:spcAft>
              </a:pPr>
              <a:r>
                <a:rPr lang="en-US" sz="1667" b="1" dirty="0">
                  <a:solidFill>
                    <a:srgbClr val="FFFFFF"/>
                  </a:solidFill>
                </a:rPr>
                <a:t>Loyalty Insights</a:t>
              </a:r>
            </a:p>
          </p:txBody>
        </p:sp>
      </p:grpSp>
      <p:sp>
        <p:nvSpPr>
          <p:cNvPr id="2" name="Rectangle 1"/>
          <p:cNvSpPr/>
          <p:nvPr/>
        </p:nvSpPr>
        <p:spPr>
          <a:xfrm>
            <a:off x="571500" y="3649713"/>
            <a:ext cx="2307336" cy="2144690"/>
          </a:xfrm>
          <a:prstGeom prst="rect">
            <a:avLst/>
          </a:prstGeom>
        </p:spPr>
        <p:txBody>
          <a:bodyPr wrap="square">
            <a:spAutoFit/>
          </a:bodyPr>
          <a:lstStyle/>
          <a:p>
            <a:pPr defTabSz="761970">
              <a:defRPr/>
            </a:pPr>
            <a:r>
              <a:rPr lang="en-US" sz="1667" b="1" i="1" kern="0" dirty="0">
                <a:solidFill>
                  <a:srgbClr val="5CAC34"/>
                </a:solidFill>
              </a:rPr>
              <a:t>Loyalty Insights </a:t>
            </a:r>
            <a:r>
              <a:rPr lang="en-US" sz="1667" kern="0" dirty="0">
                <a:solidFill>
                  <a:srgbClr val="5CAC34"/>
                </a:solidFill>
              </a:rPr>
              <a:t>score active donors into 7 behavioral groupings to provide a clear understanding of which donors have the strongest affinity to your cause</a:t>
            </a:r>
          </a:p>
        </p:txBody>
      </p:sp>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2" y="2032002"/>
            <a:ext cx="1612975" cy="1418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8636425" y="3606698"/>
            <a:ext cx="3301576" cy="1743100"/>
            <a:chOff x="8938632" y="3221651"/>
            <a:chExt cx="8849547" cy="2091720"/>
          </a:xfrm>
        </p:grpSpPr>
        <p:sp>
          <p:nvSpPr>
            <p:cNvPr id="19" name="Rectangle 18"/>
            <p:cNvSpPr/>
            <p:nvPr/>
          </p:nvSpPr>
          <p:spPr>
            <a:xfrm>
              <a:off x="8938632" y="3427117"/>
              <a:ext cx="2436176" cy="18862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Rectangle 19"/>
            <p:cNvSpPr/>
            <p:nvPr/>
          </p:nvSpPr>
          <p:spPr>
            <a:xfrm>
              <a:off x="12172538" y="3221651"/>
              <a:ext cx="5615641" cy="18862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2333" tIns="42333" rIns="42333" bIns="42333" numCol="1" spcCol="1270" anchor="t" anchorCtr="0">
              <a:noAutofit/>
            </a:bodyPr>
            <a:lstStyle/>
            <a:p>
              <a:pPr defTabSz="740804">
                <a:lnSpc>
                  <a:spcPct val="90000"/>
                </a:lnSpc>
                <a:spcBef>
                  <a:spcPct val="0"/>
                </a:spcBef>
                <a:spcAft>
                  <a:spcPct val="35000"/>
                </a:spcAft>
              </a:pPr>
              <a:r>
                <a:rPr lang="en-US" sz="1667" b="1" i="1" dirty="0">
                  <a:solidFill>
                    <a:srgbClr val="5CAC34">
                      <a:hueOff val="0"/>
                      <a:satOff val="0"/>
                      <a:lumOff val="0"/>
                      <a:alphaOff val="0"/>
                    </a:srgbClr>
                  </a:solidFill>
                </a:rPr>
                <a:t>Lapsed Loyalty Insights </a:t>
              </a:r>
              <a:r>
                <a:rPr lang="en-US" sz="1667" dirty="0">
                  <a:solidFill>
                    <a:srgbClr val="5CAC34">
                      <a:hueOff val="0"/>
                      <a:satOff val="0"/>
                      <a:lumOff val="0"/>
                      <a:alphaOff val="0"/>
                    </a:srgbClr>
                  </a:solidFill>
                </a:rPr>
                <a:t>score lapsed donors into 6 behavioral groupings to provide a clear understanding of your donors’ giving history prior to lapsing.</a:t>
              </a:r>
            </a:p>
          </p:txBody>
        </p:sp>
      </p:grpSp>
      <p:sp>
        <p:nvSpPr>
          <p:cNvPr id="13" name="Rectangle 12"/>
          <p:cNvSpPr/>
          <p:nvPr/>
        </p:nvSpPr>
        <p:spPr>
          <a:xfrm>
            <a:off x="5397501" y="2032002"/>
            <a:ext cx="1771104" cy="1515363"/>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grpSp>
        <p:nvGrpSpPr>
          <p:cNvPr id="14" name="Group 13"/>
          <p:cNvGrpSpPr/>
          <p:nvPr/>
        </p:nvGrpSpPr>
        <p:grpSpPr>
          <a:xfrm>
            <a:off x="7701016" y="1460500"/>
            <a:ext cx="1870819" cy="444500"/>
            <a:chOff x="9014418" y="698499"/>
            <a:chExt cx="2244983" cy="533400"/>
          </a:xfrm>
        </p:grpSpPr>
        <p:sp>
          <p:nvSpPr>
            <p:cNvPr id="17" name="Rectangle 16"/>
            <p:cNvSpPr/>
            <p:nvPr/>
          </p:nvSpPr>
          <p:spPr>
            <a:xfrm>
              <a:off x="9014418" y="698499"/>
              <a:ext cx="2244983" cy="448996"/>
            </a:xfrm>
            <a:prstGeom prst="rect">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8" name="Rectangle 17"/>
            <p:cNvSpPr/>
            <p:nvPr/>
          </p:nvSpPr>
          <p:spPr>
            <a:xfrm>
              <a:off x="9014418" y="782903"/>
              <a:ext cx="2244983" cy="4489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333" tIns="42333" rIns="42333" bIns="42333" numCol="1" spcCol="1270" anchor="ctr" anchorCtr="0">
              <a:noAutofit/>
            </a:bodyPr>
            <a:lstStyle/>
            <a:p>
              <a:pPr algn="ctr" defTabSz="740804">
                <a:lnSpc>
                  <a:spcPct val="90000"/>
                </a:lnSpc>
                <a:spcBef>
                  <a:spcPct val="0"/>
                </a:spcBef>
                <a:spcAft>
                  <a:spcPct val="35000"/>
                </a:spcAft>
              </a:pPr>
              <a:r>
                <a:rPr lang="en-US" sz="1667" b="1" dirty="0">
                  <a:solidFill>
                    <a:srgbClr val="FFFFFF"/>
                  </a:solidFill>
                </a:rPr>
                <a:t>Conversion Tags</a:t>
              </a:r>
            </a:p>
          </p:txBody>
        </p:sp>
      </p:grpSp>
      <p:sp>
        <p:nvSpPr>
          <p:cNvPr id="15" name="Straight Connector 14"/>
          <p:cNvSpPr/>
          <p:nvPr/>
        </p:nvSpPr>
        <p:spPr>
          <a:xfrm>
            <a:off x="7556500" y="2045915"/>
            <a:ext cx="0" cy="3367475"/>
          </a:xfrm>
          <a:prstGeom prst="line">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21" name="Group 20"/>
          <p:cNvGrpSpPr/>
          <p:nvPr/>
        </p:nvGrpSpPr>
        <p:grpSpPr>
          <a:xfrm>
            <a:off x="2921002" y="1515984"/>
            <a:ext cx="2125849" cy="374163"/>
            <a:chOff x="3087780" y="718192"/>
            <a:chExt cx="2551019" cy="448996"/>
          </a:xfrm>
        </p:grpSpPr>
        <p:sp>
          <p:nvSpPr>
            <p:cNvPr id="22" name="Rectangle 21"/>
            <p:cNvSpPr/>
            <p:nvPr/>
          </p:nvSpPr>
          <p:spPr>
            <a:xfrm>
              <a:off x="3087780" y="718192"/>
              <a:ext cx="2551019" cy="448996"/>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3" name="Rectangle 22"/>
            <p:cNvSpPr/>
            <p:nvPr/>
          </p:nvSpPr>
          <p:spPr>
            <a:xfrm>
              <a:off x="3087780" y="718192"/>
              <a:ext cx="2551019" cy="4489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333" tIns="42333" rIns="42333" bIns="42333" numCol="1" spcCol="1270" anchor="ctr" anchorCtr="0">
              <a:noAutofit/>
            </a:bodyPr>
            <a:lstStyle/>
            <a:p>
              <a:pPr algn="ctr" defTabSz="740804">
                <a:lnSpc>
                  <a:spcPct val="90000"/>
                </a:lnSpc>
                <a:spcBef>
                  <a:spcPct val="0"/>
                </a:spcBef>
                <a:spcAft>
                  <a:spcPct val="35000"/>
                </a:spcAft>
              </a:pPr>
              <a:r>
                <a:rPr lang="en-US" sz="1667" b="1" dirty="0">
                  <a:solidFill>
                    <a:srgbClr val="FFFFFF"/>
                  </a:solidFill>
                </a:rPr>
                <a:t>Channel Indicators</a:t>
              </a:r>
            </a:p>
          </p:txBody>
        </p: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1502" y="2182712"/>
            <a:ext cx="1622527" cy="124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921000" y="3662310"/>
            <a:ext cx="2240013" cy="1888146"/>
          </a:xfrm>
          <a:prstGeom prst="rect">
            <a:avLst/>
          </a:prstGeom>
        </p:spPr>
        <p:txBody>
          <a:bodyPr wrap="square">
            <a:spAutoFit/>
          </a:bodyPr>
          <a:lstStyle/>
          <a:p>
            <a:pPr defTabSz="761970">
              <a:defRPr/>
            </a:pPr>
            <a:r>
              <a:rPr lang="en-US" sz="1667" b="1" i="1" kern="0" dirty="0">
                <a:solidFill>
                  <a:srgbClr val="5CAC34"/>
                </a:solidFill>
              </a:rPr>
              <a:t>Channel Indicators </a:t>
            </a:r>
            <a:r>
              <a:rPr lang="en-US" sz="1667" kern="0" dirty="0">
                <a:solidFill>
                  <a:srgbClr val="5CAC34"/>
                </a:solidFill>
              </a:rPr>
              <a:t>provide rankings for Strong, Moderate and Weak usage of Online, Telemarketing and Sustainer Giving.</a:t>
            </a:r>
          </a:p>
        </p:txBody>
      </p:sp>
      <p:grpSp>
        <p:nvGrpSpPr>
          <p:cNvPr id="26" name="Group 25"/>
          <p:cNvGrpSpPr/>
          <p:nvPr/>
        </p:nvGrpSpPr>
        <p:grpSpPr>
          <a:xfrm>
            <a:off x="5270500" y="1492236"/>
            <a:ext cx="2286000" cy="412764"/>
            <a:chOff x="5994918" y="718192"/>
            <a:chExt cx="2743200" cy="495317"/>
          </a:xfrm>
        </p:grpSpPr>
        <p:sp>
          <p:nvSpPr>
            <p:cNvPr id="27" name="Rectangle 26"/>
            <p:cNvSpPr/>
            <p:nvPr/>
          </p:nvSpPr>
          <p:spPr>
            <a:xfrm>
              <a:off x="5994918" y="718192"/>
              <a:ext cx="2640527" cy="448996"/>
            </a:xfrm>
            <a:prstGeom prst="rect">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8" name="Rectangle 27"/>
            <p:cNvSpPr/>
            <p:nvPr/>
          </p:nvSpPr>
          <p:spPr>
            <a:xfrm>
              <a:off x="6097591" y="764513"/>
              <a:ext cx="2640527" cy="4489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333" tIns="42333" rIns="42333" bIns="42333" numCol="1" spcCol="1270" anchor="ctr" anchorCtr="0">
              <a:noAutofit/>
            </a:bodyPr>
            <a:lstStyle/>
            <a:p>
              <a:pPr algn="ctr" defTabSz="740804">
                <a:lnSpc>
                  <a:spcPct val="90000"/>
                </a:lnSpc>
                <a:spcBef>
                  <a:spcPct val="0"/>
                </a:spcBef>
                <a:spcAft>
                  <a:spcPct val="35000"/>
                </a:spcAft>
              </a:pPr>
              <a:r>
                <a:rPr lang="en-US" sz="1667" b="1" dirty="0">
                  <a:solidFill>
                    <a:srgbClr val="FFFFFF"/>
                  </a:solidFill>
                </a:rPr>
                <a:t>Lapsed Tags 2.0</a:t>
              </a:r>
            </a:p>
          </p:txBody>
        </p:sp>
      </p:grpSp>
      <p:sp>
        <p:nvSpPr>
          <p:cNvPr id="8" name="Rectangle 7"/>
          <p:cNvSpPr/>
          <p:nvPr/>
        </p:nvSpPr>
        <p:spPr>
          <a:xfrm>
            <a:off x="5334001" y="3649714"/>
            <a:ext cx="2261833" cy="2170402"/>
          </a:xfrm>
          <a:prstGeom prst="rect">
            <a:avLst/>
          </a:prstGeom>
        </p:spPr>
        <p:txBody>
          <a:bodyPr wrap="square">
            <a:spAutoFit/>
          </a:bodyPr>
          <a:lstStyle/>
          <a:p>
            <a:pPr defTabSz="740804">
              <a:lnSpc>
                <a:spcPct val="90000"/>
              </a:lnSpc>
              <a:spcAft>
                <a:spcPct val="35000"/>
              </a:spcAft>
            </a:pPr>
            <a:r>
              <a:rPr lang="en-US" sz="1667" b="1" i="1" dirty="0">
                <a:solidFill>
                  <a:srgbClr val="5CAC34"/>
                </a:solidFill>
              </a:rPr>
              <a:t>Lapsed TAGS Next Generation </a:t>
            </a:r>
            <a:r>
              <a:rPr lang="en-US" sz="1667" dirty="0">
                <a:solidFill>
                  <a:srgbClr val="5CAC34"/>
                </a:solidFill>
              </a:rPr>
              <a:t>will allow for custom campaign modeling, utilizing client campaign inputs, license and proprietary data sources, and regression analysis.</a:t>
            </a:r>
          </a:p>
        </p:txBody>
      </p:sp>
      <p:sp>
        <p:nvSpPr>
          <p:cNvPr id="32" name="Straight Connector 31"/>
          <p:cNvSpPr/>
          <p:nvPr/>
        </p:nvSpPr>
        <p:spPr>
          <a:xfrm>
            <a:off x="2857500" y="2032002"/>
            <a:ext cx="0" cy="3367475"/>
          </a:xfrm>
          <a:prstGeom prst="line">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Straight Connector 32"/>
          <p:cNvSpPr/>
          <p:nvPr/>
        </p:nvSpPr>
        <p:spPr>
          <a:xfrm>
            <a:off x="5207000" y="2111950"/>
            <a:ext cx="0" cy="3367475"/>
          </a:xfrm>
          <a:prstGeom prst="line">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Straight Connector 33"/>
          <p:cNvSpPr/>
          <p:nvPr/>
        </p:nvSpPr>
        <p:spPr>
          <a:xfrm>
            <a:off x="9753601" y="2032002"/>
            <a:ext cx="0" cy="3367475"/>
          </a:xfrm>
          <a:prstGeom prst="line">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5" name="Straight Connector 34"/>
          <p:cNvSpPr/>
          <p:nvPr/>
        </p:nvSpPr>
        <p:spPr>
          <a:xfrm>
            <a:off x="508000" y="2045915"/>
            <a:ext cx="0" cy="3367475"/>
          </a:xfrm>
          <a:prstGeom prst="line">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3500" y="2095500"/>
            <a:ext cx="1690688" cy="139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 name="Group 38"/>
          <p:cNvGrpSpPr/>
          <p:nvPr/>
        </p:nvGrpSpPr>
        <p:grpSpPr>
          <a:xfrm>
            <a:off x="9842927" y="1460500"/>
            <a:ext cx="1870819" cy="444500"/>
            <a:chOff x="11775823" y="698499"/>
            <a:chExt cx="2244983" cy="533400"/>
          </a:xfrm>
        </p:grpSpPr>
        <p:sp>
          <p:nvSpPr>
            <p:cNvPr id="40" name="Rectangle 39"/>
            <p:cNvSpPr/>
            <p:nvPr/>
          </p:nvSpPr>
          <p:spPr>
            <a:xfrm>
              <a:off x="11775823" y="698499"/>
              <a:ext cx="2244983" cy="448996"/>
            </a:xfrm>
            <a:prstGeom prst="rect">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1" name="Rectangle 40"/>
            <p:cNvSpPr/>
            <p:nvPr/>
          </p:nvSpPr>
          <p:spPr>
            <a:xfrm>
              <a:off x="11775823" y="782903"/>
              <a:ext cx="2244983" cy="4489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333" tIns="42333" rIns="42333" bIns="42333" numCol="1" spcCol="1270" anchor="ctr" anchorCtr="0">
              <a:noAutofit/>
            </a:bodyPr>
            <a:lstStyle/>
            <a:p>
              <a:pPr algn="ctr" defTabSz="740804">
                <a:lnSpc>
                  <a:spcPct val="90000"/>
                </a:lnSpc>
                <a:spcBef>
                  <a:spcPct val="0"/>
                </a:spcBef>
                <a:spcAft>
                  <a:spcPct val="35000"/>
                </a:spcAft>
              </a:pPr>
              <a:r>
                <a:rPr lang="en-US" sz="1667" b="1" dirty="0">
                  <a:solidFill>
                    <a:srgbClr val="FFFFFF"/>
                  </a:solidFill>
                </a:rPr>
                <a:t>Lapsed Insights</a:t>
              </a:r>
            </a:p>
          </p:txBody>
        </p:sp>
      </p:grpSp>
      <p:sp>
        <p:nvSpPr>
          <p:cNvPr id="25" name="Rectangle 24"/>
          <p:cNvSpPr/>
          <p:nvPr/>
        </p:nvSpPr>
        <p:spPr>
          <a:xfrm>
            <a:off x="7595835" y="3623668"/>
            <a:ext cx="2119667" cy="2401235"/>
          </a:xfrm>
          <a:prstGeom prst="rect">
            <a:avLst/>
          </a:prstGeom>
        </p:spPr>
        <p:txBody>
          <a:bodyPr wrap="square">
            <a:spAutoFit/>
          </a:bodyPr>
          <a:lstStyle/>
          <a:p>
            <a:r>
              <a:rPr lang="en-US" sz="1667" b="1" i="1" dirty="0">
                <a:solidFill>
                  <a:srgbClr val="5CAC34"/>
                </a:solidFill>
              </a:rPr>
              <a:t>Conversion Tags</a:t>
            </a:r>
            <a:r>
              <a:rPr lang="en-US" sz="1667" dirty="0">
                <a:solidFill>
                  <a:srgbClr val="5CAC34"/>
                </a:solidFill>
              </a:rPr>
              <a:t> help you stratify your warm prospect pool (e.g. activists, event attendees, patients, etc.) and rank them according to their likelihood of giving a donation. </a:t>
            </a:r>
          </a:p>
        </p:txBody>
      </p:sp>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3501" y="2159000"/>
            <a:ext cx="1838159" cy="127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4966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21664" y="508000"/>
            <a:ext cx="10009632" cy="747078"/>
          </a:xfrm>
        </p:spPr>
        <p:txBody>
          <a:bodyPr/>
          <a:lstStyle/>
          <a:p>
            <a:r>
              <a:rPr lang="en-US" sz="3200" dirty="0">
                <a:solidFill>
                  <a:schemeClr val="tx1"/>
                </a:solidFill>
                <a:latin typeface="+mj-lt"/>
              </a:rPr>
              <a:t>WEALTH SCREENING &amp; PREDICTIVE MODELING</a:t>
            </a:r>
          </a:p>
        </p:txBody>
      </p:sp>
      <p:graphicFrame>
        <p:nvGraphicFramePr>
          <p:cNvPr id="5" name="Diagram 4"/>
          <p:cNvGraphicFramePr/>
          <p:nvPr>
            <p:extLst/>
          </p:nvPr>
        </p:nvGraphicFramePr>
        <p:xfrm>
          <a:off x="317500" y="1143001"/>
          <a:ext cx="11751379" cy="5122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921001" y="4000500"/>
            <a:ext cx="2349500" cy="1375056"/>
          </a:xfrm>
          <a:prstGeom prst="rect">
            <a:avLst/>
          </a:prstGeom>
        </p:spPr>
        <p:txBody>
          <a:bodyPr wrap="square">
            <a:spAutoFit/>
          </a:bodyPr>
          <a:lstStyle/>
          <a:p>
            <a:pPr defTabSz="761970">
              <a:defRPr/>
            </a:pPr>
            <a:r>
              <a:rPr lang="en-US" sz="1667" b="1" i="1" kern="0" dirty="0">
                <a:solidFill>
                  <a:srgbClr val="5CAC34"/>
                </a:solidFill>
              </a:rPr>
              <a:t>Major Giving Models </a:t>
            </a:r>
            <a:r>
              <a:rPr lang="en-US" sz="1667" kern="0" dirty="0">
                <a:solidFill>
                  <a:srgbClr val="5CAC34"/>
                </a:solidFill>
              </a:rPr>
              <a:t>rank your constituent file based on their likelihood of making a major gift.</a:t>
            </a:r>
          </a:p>
        </p:txBody>
      </p:sp>
      <p:sp>
        <p:nvSpPr>
          <p:cNvPr id="4" name="Rectangle 3"/>
          <p:cNvSpPr/>
          <p:nvPr/>
        </p:nvSpPr>
        <p:spPr>
          <a:xfrm>
            <a:off x="571500" y="3982097"/>
            <a:ext cx="2159000" cy="2401235"/>
          </a:xfrm>
          <a:prstGeom prst="rect">
            <a:avLst/>
          </a:prstGeom>
        </p:spPr>
        <p:txBody>
          <a:bodyPr wrap="square">
            <a:spAutoFit/>
          </a:bodyPr>
          <a:lstStyle/>
          <a:p>
            <a:pPr defTabSz="761970">
              <a:defRPr/>
            </a:pPr>
            <a:r>
              <a:rPr lang="en-US" sz="1667" b="1" i="1" kern="0" dirty="0">
                <a:solidFill>
                  <a:srgbClr val="5CAC34"/>
                </a:solidFill>
              </a:rPr>
              <a:t>Principal Giving Models </a:t>
            </a:r>
            <a:r>
              <a:rPr lang="en-US" sz="1667" kern="0" dirty="0">
                <a:solidFill>
                  <a:srgbClr val="5CAC34"/>
                </a:solidFill>
              </a:rPr>
              <a:t>look for the extraordinary prospects in your file, capable of making transformative gifts of $50,000 up to more than $1 million.  </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9730" y="2413002"/>
            <a:ext cx="2141959" cy="138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235" y="2413000"/>
            <a:ext cx="1587500" cy="1506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0223500" y="3937002"/>
            <a:ext cx="1845379" cy="2401235"/>
          </a:xfrm>
          <a:prstGeom prst="rect">
            <a:avLst/>
          </a:prstGeom>
        </p:spPr>
        <p:txBody>
          <a:bodyPr wrap="square">
            <a:spAutoFit/>
          </a:bodyPr>
          <a:lstStyle/>
          <a:p>
            <a:pPr defTabSz="761970">
              <a:defRPr/>
            </a:pPr>
            <a:r>
              <a:rPr lang="en-US" sz="1667" b="1" i="1" kern="0" dirty="0" err="1">
                <a:solidFill>
                  <a:srgbClr val="5CAC34"/>
                </a:solidFill>
              </a:rPr>
              <a:t>WealthPoint</a:t>
            </a:r>
            <a:r>
              <a:rPr lang="en-US" sz="1667" kern="0" dirty="0">
                <a:solidFill>
                  <a:srgbClr val="5CAC34"/>
                </a:solidFill>
              </a:rPr>
              <a:t> is a screening tool that uncovers wealth, career &amp; philanthropic connections on individuals most likely to be major gift prospects.</a:t>
            </a:r>
          </a:p>
        </p:txBody>
      </p:sp>
    </p:spTree>
    <p:extLst>
      <p:ext uri="{BB962C8B-B14F-4D97-AF65-F5344CB8AC3E}">
        <p14:creationId xmlns:p14="http://schemas.microsoft.com/office/powerpoint/2010/main" val="1960882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21664" y="508000"/>
            <a:ext cx="10009632" cy="747078"/>
          </a:xfrm>
        </p:spPr>
        <p:txBody>
          <a:bodyPr/>
          <a:lstStyle/>
          <a:p>
            <a:r>
              <a:rPr lang="en-US" sz="3667" dirty="0">
                <a:solidFill>
                  <a:schemeClr val="tx1"/>
                </a:solidFill>
                <a:latin typeface="+mj-lt"/>
              </a:rPr>
              <a:t>DATA SERVICES OVERVIEW</a:t>
            </a:r>
          </a:p>
        </p:txBody>
      </p:sp>
      <p:sp>
        <p:nvSpPr>
          <p:cNvPr id="6" name="Rectangle 5"/>
          <p:cNvSpPr/>
          <p:nvPr/>
        </p:nvSpPr>
        <p:spPr>
          <a:xfrm>
            <a:off x="3238502" y="6207075"/>
            <a:ext cx="184731" cy="348878"/>
          </a:xfrm>
          <a:prstGeom prst="rect">
            <a:avLst/>
          </a:prstGeom>
        </p:spPr>
        <p:txBody>
          <a:bodyPr wrap="none">
            <a:spAutoFit/>
          </a:bodyPr>
          <a:lstStyle/>
          <a:p>
            <a:endParaRPr lang="en-US" sz="1667" dirty="0">
              <a:solidFill>
                <a:srgbClr val="FF0000"/>
              </a:solidFill>
            </a:endParaRPr>
          </a:p>
        </p:txBody>
      </p:sp>
      <p:sp>
        <p:nvSpPr>
          <p:cNvPr id="7" name="Rectangle 6"/>
          <p:cNvSpPr/>
          <p:nvPr/>
        </p:nvSpPr>
        <p:spPr>
          <a:xfrm>
            <a:off x="889002" y="6223000"/>
            <a:ext cx="184731" cy="348878"/>
          </a:xfrm>
          <a:prstGeom prst="rect">
            <a:avLst/>
          </a:prstGeom>
        </p:spPr>
        <p:txBody>
          <a:bodyPr wrap="none">
            <a:spAutoFit/>
          </a:bodyPr>
          <a:lstStyle/>
          <a:p>
            <a:endParaRPr lang="en-US" sz="1667" dirty="0">
              <a:solidFill>
                <a:srgbClr val="FF0000"/>
              </a:solidFill>
            </a:endParaRPr>
          </a:p>
        </p:txBody>
      </p:sp>
      <p:sp>
        <p:nvSpPr>
          <p:cNvPr id="8" name="Rectangle 7"/>
          <p:cNvSpPr/>
          <p:nvPr/>
        </p:nvSpPr>
        <p:spPr>
          <a:xfrm>
            <a:off x="5375767" y="6159500"/>
            <a:ext cx="184731" cy="348878"/>
          </a:xfrm>
          <a:prstGeom prst="rect">
            <a:avLst/>
          </a:prstGeom>
        </p:spPr>
        <p:txBody>
          <a:bodyPr wrap="none">
            <a:spAutoFit/>
          </a:bodyPr>
          <a:lstStyle/>
          <a:p>
            <a:endParaRPr lang="en-US" sz="1667" dirty="0">
              <a:solidFill>
                <a:srgbClr val="FF0000"/>
              </a:solidFill>
            </a:endParaRPr>
          </a:p>
        </p:txBody>
      </p:sp>
      <p:sp>
        <p:nvSpPr>
          <p:cNvPr id="9" name="Rectangle 8"/>
          <p:cNvSpPr/>
          <p:nvPr/>
        </p:nvSpPr>
        <p:spPr>
          <a:xfrm>
            <a:off x="7598267" y="6143575"/>
            <a:ext cx="184731" cy="348878"/>
          </a:xfrm>
          <a:prstGeom prst="rect">
            <a:avLst/>
          </a:prstGeom>
        </p:spPr>
        <p:txBody>
          <a:bodyPr wrap="none">
            <a:spAutoFit/>
          </a:bodyPr>
          <a:lstStyle/>
          <a:p>
            <a:endParaRPr lang="en-US" sz="1667" dirty="0">
              <a:solidFill>
                <a:srgbClr val="FF0000"/>
              </a:solidFill>
            </a:endParaRPr>
          </a:p>
        </p:txBody>
      </p:sp>
      <p:grpSp>
        <p:nvGrpSpPr>
          <p:cNvPr id="15" name="Group 14"/>
          <p:cNvGrpSpPr/>
          <p:nvPr/>
        </p:nvGrpSpPr>
        <p:grpSpPr>
          <a:xfrm>
            <a:off x="7683502" y="3799355"/>
            <a:ext cx="2159001" cy="1534053"/>
            <a:chOff x="6087663" y="3447303"/>
            <a:chExt cx="2874506" cy="1840863"/>
          </a:xfrm>
        </p:grpSpPr>
        <p:sp>
          <p:nvSpPr>
            <p:cNvPr id="34" name="Rectangle 33"/>
            <p:cNvSpPr/>
            <p:nvPr/>
          </p:nvSpPr>
          <p:spPr>
            <a:xfrm>
              <a:off x="6172208" y="3447303"/>
              <a:ext cx="2789961" cy="18408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Rectangle 34"/>
            <p:cNvSpPr/>
            <p:nvPr/>
          </p:nvSpPr>
          <p:spPr>
            <a:xfrm>
              <a:off x="6087663" y="3447303"/>
              <a:ext cx="2789961" cy="18408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2333" tIns="42333" rIns="42333" bIns="42333" numCol="1" spcCol="1270" anchor="t" anchorCtr="0">
              <a:noAutofit/>
            </a:bodyPr>
            <a:lstStyle/>
            <a:p>
              <a:pPr defTabSz="740804">
                <a:lnSpc>
                  <a:spcPct val="90000"/>
                </a:lnSpc>
                <a:spcBef>
                  <a:spcPct val="0"/>
                </a:spcBef>
                <a:spcAft>
                  <a:spcPct val="35000"/>
                </a:spcAft>
              </a:pPr>
              <a:r>
                <a:rPr lang="en-US" sz="1667" b="1" i="1" dirty="0">
                  <a:solidFill>
                    <a:srgbClr val="5CAC34">
                      <a:hueOff val="0"/>
                      <a:satOff val="0"/>
                      <a:lumOff val="0"/>
                      <a:alphaOff val="0"/>
                    </a:srgbClr>
                  </a:solidFill>
                </a:rPr>
                <a:t>Unique Individual Keys </a:t>
              </a:r>
              <a:r>
                <a:rPr lang="en-US" sz="1667" dirty="0">
                  <a:solidFill>
                    <a:srgbClr val="5CAC34">
                      <a:hueOff val="0"/>
                      <a:satOff val="0"/>
                      <a:lumOff val="0"/>
                      <a:alphaOff val="0"/>
                    </a:srgbClr>
                  </a:solidFill>
                </a:rPr>
                <a:t>applied to all donors with PII.  Keys link individuals &amp; households within and across files.</a:t>
              </a:r>
            </a:p>
          </p:txBody>
        </p:sp>
      </p:grpSp>
      <p:grpSp>
        <p:nvGrpSpPr>
          <p:cNvPr id="16" name="Group 15"/>
          <p:cNvGrpSpPr/>
          <p:nvPr/>
        </p:nvGrpSpPr>
        <p:grpSpPr>
          <a:xfrm>
            <a:off x="2984500" y="1524001"/>
            <a:ext cx="2074693" cy="507999"/>
            <a:chOff x="3301565" y="685801"/>
            <a:chExt cx="2489631" cy="609599"/>
          </a:xfrm>
        </p:grpSpPr>
        <p:sp>
          <p:nvSpPr>
            <p:cNvPr id="32" name="Rectangle 31"/>
            <p:cNvSpPr/>
            <p:nvPr/>
          </p:nvSpPr>
          <p:spPr>
            <a:xfrm>
              <a:off x="3301565" y="685801"/>
              <a:ext cx="2489631" cy="584657"/>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3" name="Rectangle 32"/>
            <p:cNvSpPr/>
            <p:nvPr/>
          </p:nvSpPr>
          <p:spPr>
            <a:xfrm>
              <a:off x="3301565" y="710743"/>
              <a:ext cx="2489631" cy="5846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333" tIns="42333" rIns="42333" bIns="42333" numCol="1" spcCol="1270" anchor="ctr" anchorCtr="0">
              <a:noAutofit/>
            </a:bodyPr>
            <a:lstStyle/>
            <a:p>
              <a:pPr algn="ctr" defTabSz="740804">
                <a:lnSpc>
                  <a:spcPct val="90000"/>
                </a:lnSpc>
                <a:spcBef>
                  <a:spcPct val="0"/>
                </a:spcBef>
                <a:spcAft>
                  <a:spcPct val="35000"/>
                </a:spcAft>
              </a:pPr>
              <a:r>
                <a:rPr lang="en-US" sz="1667" b="1" dirty="0">
                  <a:solidFill>
                    <a:srgbClr val="FFFFFF"/>
                  </a:solidFill>
                </a:rPr>
                <a:t>Data Health </a:t>
              </a:r>
              <a:r>
                <a:rPr lang="en-US" sz="1667" b="1" dirty="0" err="1">
                  <a:solidFill>
                    <a:srgbClr val="FFFFFF"/>
                  </a:solidFill>
                </a:rPr>
                <a:t>ScoreCard</a:t>
              </a:r>
              <a:endParaRPr lang="en-US" sz="1667" b="1" dirty="0">
                <a:solidFill>
                  <a:srgbClr val="FFFFFF"/>
                </a:solidFill>
              </a:endParaRPr>
            </a:p>
          </p:txBody>
        </p:sp>
      </p:grpSp>
      <p:sp>
        <p:nvSpPr>
          <p:cNvPr id="17" name="Straight Connector 16"/>
          <p:cNvSpPr/>
          <p:nvPr/>
        </p:nvSpPr>
        <p:spPr>
          <a:xfrm>
            <a:off x="2857500" y="2225424"/>
            <a:ext cx="0" cy="3286439"/>
          </a:xfrm>
          <a:prstGeom prst="line">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9" name="Group 18"/>
          <p:cNvGrpSpPr/>
          <p:nvPr/>
        </p:nvGrpSpPr>
        <p:grpSpPr>
          <a:xfrm>
            <a:off x="5397501" y="3784058"/>
            <a:ext cx="2245457" cy="1618629"/>
            <a:chOff x="9040251" y="3418603"/>
            <a:chExt cx="2694548" cy="1942355"/>
          </a:xfrm>
        </p:grpSpPr>
        <p:sp>
          <p:nvSpPr>
            <p:cNvPr id="30" name="Rectangle 29"/>
            <p:cNvSpPr/>
            <p:nvPr/>
          </p:nvSpPr>
          <p:spPr>
            <a:xfrm>
              <a:off x="9040251" y="3418603"/>
              <a:ext cx="2694548" cy="18408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Rectangle 30"/>
            <p:cNvSpPr/>
            <p:nvPr/>
          </p:nvSpPr>
          <p:spPr>
            <a:xfrm>
              <a:off x="9041635" y="3520095"/>
              <a:ext cx="2513215" cy="18408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2333" tIns="42333" rIns="42333" bIns="42333" numCol="1" spcCol="1270" anchor="t" anchorCtr="0">
              <a:noAutofit/>
            </a:bodyPr>
            <a:lstStyle/>
            <a:p>
              <a:pPr defTabSz="740804">
                <a:lnSpc>
                  <a:spcPct val="90000"/>
                </a:lnSpc>
                <a:spcBef>
                  <a:spcPct val="0"/>
                </a:spcBef>
                <a:spcAft>
                  <a:spcPct val="35000"/>
                </a:spcAft>
              </a:pPr>
              <a:r>
                <a:rPr lang="en-US" b="1">
                  <a:solidFill>
                    <a:srgbClr val="5CAC34"/>
                  </a:solidFill>
                  <a:cs typeface="Helvetica" panose="020B0604020202020204" pitchFamily="34" charset="0"/>
                </a:rPr>
                <a:t>Email </a:t>
              </a:r>
              <a:r>
                <a:rPr lang="en-US" b="1" dirty="0">
                  <a:solidFill>
                    <a:srgbClr val="5CAC34"/>
                  </a:solidFill>
                  <a:cs typeface="Helvetica" panose="020B0604020202020204" pitchFamily="34" charset="0"/>
                </a:rPr>
                <a:t>Delivery Optimization</a:t>
              </a:r>
              <a:r>
                <a:rPr lang="en-US" dirty="0">
                  <a:solidFill>
                    <a:srgbClr val="5CAC34"/>
                  </a:solidFill>
                  <a:cs typeface="Helvetica" panose="020B0604020202020204" pitchFamily="34" charset="0"/>
                </a:rPr>
                <a:t> introduces best-practices of your email file with our expertise,  maximizing results on every email you send.</a:t>
              </a:r>
              <a:endParaRPr lang="en-US" sz="1667" dirty="0">
                <a:solidFill>
                  <a:srgbClr val="5CAC34"/>
                </a:solidFill>
              </a:endParaRPr>
            </a:p>
          </p:txBody>
        </p:sp>
      </p:grpSp>
      <p:grpSp>
        <p:nvGrpSpPr>
          <p:cNvPr id="20" name="Group 19"/>
          <p:cNvGrpSpPr/>
          <p:nvPr/>
        </p:nvGrpSpPr>
        <p:grpSpPr>
          <a:xfrm>
            <a:off x="5270500" y="1524002"/>
            <a:ext cx="2147488" cy="493707"/>
            <a:chOff x="6160956" y="620610"/>
            <a:chExt cx="2576985" cy="592448"/>
          </a:xfrm>
        </p:grpSpPr>
        <p:sp>
          <p:nvSpPr>
            <p:cNvPr id="28" name="Rectangle 27"/>
            <p:cNvSpPr/>
            <p:nvPr/>
          </p:nvSpPr>
          <p:spPr>
            <a:xfrm>
              <a:off x="6160956" y="620610"/>
              <a:ext cx="2576985" cy="527258"/>
            </a:xfrm>
            <a:prstGeom prst="rect">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9" name="Rectangle 28"/>
            <p:cNvSpPr/>
            <p:nvPr/>
          </p:nvSpPr>
          <p:spPr>
            <a:xfrm>
              <a:off x="6160956" y="685800"/>
              <a:ext cx="2576985" cy="527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333" tIns="42333" rIns="42333" bIns="42333" numCol="1" spcCol="1270" anchor="ctr" anchorCtr="0">
              <a:noAutofit/>
            </a:bodyPr>
            <a:lstStyle/>
            <a:p>
              <a:pPr algn="ctr" defTabSz="740804">
                <a:lnSpc>
                  <a:spcPct val="90000"/>
                </a:lnSpc>
                <a:spcBef>
                  <a:spcPct val="0"/>
                </a:spcBef>
                <a:spcAft>
                  <a:spcPct val="35000"/>
                </a:spcAft>
              </a:pPr>
              <a:endParaRPr lang="en-US" sz="1667" b="1" dirty="0">
                <a:solidFill>
                  <a:srgbClr val="FFFFFF"/>
                </a:solidFill>
              </a:endParaRPr>
            </a:p>
            <a:p>
              <a:pPr algn="ctr" defTabSz="740804">
                <a:lnSpc>
                  <a:spcPct val="90000"/>
                </a:lnSpc>
                <a:spcBef>
                  <a:spcPct val="0"/>
                </a:spcBef>
                <a:spcAft>
                  <a:spcPct val="35000"/>
                </a:spcAft>
              </a:pPr>
              <a:r>
                <a:rPr lang="en-US" sz="1667" b="1" dirty="0">
                  <a:solidFill>
                    <a:srgbClr val="FFFFFF"/>
                  </a:solidFill>
                </a:rPr>
                <a:t>Email Delivery Opt. </a:t>
              </a:r>
            </a:p>
            <a:p>
              <a:pPr algn="ctr" defTabSz="740804">
                <a:lnSpc>
                  <a:spcPct val="90000"/>
                </a:lnSpc>
                <a:spcBef>
                  <a:spcPct val="0"/>
                </a:spcBef>
                <a:spcAft>
                  <a:spcPct val="35000"/>
                </a:spcAft>
              </a:pPr>
              <a:endParaRPr lang="en-US" sz="1667" b="1" dirty="0">
                <a:solidFill>
                  <a:srgbClr val="FFFFFF"/>
                </a:solidFill>
              </a:endParaRPr>
            </a:p>
          </p:txBody>
        </p:sp>
      </p:grpSp>
      <p:sp>
        <p:nvSpPr>
          <p:cNvPr id="21" name="Straight Connector 20"/>
          <p:cNvSpPr/>
          <p:nvPr/>
        </p:nvSpPr>
        <p:spPr>
          <a:xfrm>
            <a:off x="5207000" y="2225415"/>
            <a:ext cx="0" cy="3286439"/>
          </a:xfrm>
          <a:prstGeom prst="line">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22" name="Group 21"/>
          <p:cNvGrpSpPr/>
          <p:nvPr/>
        </p:nvGrpSpPr>
        <p:grpSpPr>
          <a:xfrm>
            <a:off x="7556501" y="1524000"/>
            <a:ext cx="2063271" cy="491196"/>
            <a:chOff x="9217735" y="685800"/>
            <a:chExt cx="2190960" cy="589435"/>
          </a:xfrm>
        </p:grpSpPr>
        <p:sp>
          <p:nvSpPr>
            <p:cNvPr id="26" name="Rectangle 25"/>
            <p:cNvSpPr/>
            <p:nvPr/>
          </p:nvSpPr>
          <p:spPr>
            <a:xfrm>
              <a:off x="9217735" y="685800"/>
              <a:ext cx="2190959" cy="527000"/>
            </a:xfrm>
            <a:prstGeom prst="rect">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7" name="Rectangle 26"/>
            <p:cNvSpPr/>
            <p:nvPr/>
          </p:nvSpPr>
          <p:spPr>
            <a:xfrm>
              <a:off x="9217736" y="748235"/>
              <a:ext cx="2190959" cy="527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333" tIns="42333" rIns="42333" bIns="42333" numCol="1" spcCol="1270" anchor="ctr" anchorCtr="0">
              <a:noAutofit/>
            </a:bodyPr>
            <a:lstStyle/>
            <a:p>
              <a:pPr algn="ctr" defTabSz="740804">
                <a:lnSpc>
                  <a:spcPct val="90000"/>
                </a:lnSpc>
                <a:spcBef>
                  <a:spcPct val="0"/>
                </a:spcBef>
                <a:spcAft>
                  <a:spcPct val="35000"/>
                </a:spcAft>
              </a:pPr>
              <a:r>
                <a:rPr lang="en-US" sz="1667" b="1" dirty="0">
                  <a:solidFill>
                    <a:srgbClr val="FFFFFF"/>
                  </a:solidFill>
                </a:rPr>
                <a:t>Persistent Key</a:t>
              </a:r>
            </a:p>
          </p:txBody>
        </p:sp>
      </p:grpSp>
      <p:sp>
        <p:nvSpPr>
          <p:cNvPr id="23" name="Straight Connector 22"/>
          <p:cNvSpPr/>
          <p:nvPr/>
        </p:nvSpPr>
        <p:spPr>
          <a:xfrm>
            <a:off x="7493000" y="2225424"/>
            <a:ext cx="0" cy="3286439"/>
          </a:xfrm>
          <a:prstGeom prst="line">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Straight Connector 24"/>
          <p:cNvSpPr/>
          <p:nvPr/>
        </p:nvSpPr>
        <p:spPr>
          <a:xfrm>
            <a:off x="9652000" y="2262281"/>
            <a:ext cx="0" cy="3286439"/>
          </a:xfrm>
          <a:prstGeom prst="line">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0" y="2262280"/>
            <a:ext cx="2107952" cy="1343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7" name="Group 36"/>
          <p:cNvGrpSpPr/>
          <p:nvPr/>
        </p:nvGrpSpPr>
        <p:grpSpPr>
          <a:xfrm>
            <a:off x="698500" y="1527542"/>
            <a:ext cx="2307336" cy="504458"/>
            <a:chOff x="673399" y="728318"/>
            <a:chExt cx="2395264" cy="605350"/>
          </a:xfrm>
        </p:grpSpPr>
        <p:sp>
          <p:nvSpPr>
            <p:cNvPr id="38" name="Rectangle 37"/>
            <p:cNvSpPr/>
            <p:nvPr/>
          </p:nvSpPr>
          <p:spPr>
            <a:xfrm>
              <a:off x="695548" y="728318"/>
              <a:ext cx="2175355" cy="605350"/>
            </a:xfrm>
            <a:prstGeom prst="rect">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9" name="Rectangle 38"/>
            <p:cNvSpPr/>
            <p:nvPr/>
          </p:nvSpPr>
          <p:spPr>
            <a:xfrm>
              <a:off x="673399" y="728318"/>
              <a:ext cx="2395264" cy="6053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333" tIns="42333" rIns="42333" bIns="42333" numCol="1" spcCol="1270" anchor="ctr" anchorCtr="0">
              <a:noAutofit/>
            </a:bodyPr>
            <a:lstStyle/>
            <a:p>
              <a:pPr algn="ctr" defTabSz="740804">
                <a:lnSpc>
                  <a:spcPct val="90000"/>
                </a:lnSpc>
                <a:spcBef>
                  <a:spcPct val="0"/>
                </a:spcBef>
                <a:spcAft>
                  <a:spcPct val="35000"/>
                </a:spcAft>
              </a:pPr>
              <a:r>
                <a:rPr lang="en-US" sz="1667" b="1" dirty="0">
                  <a:solidFill>
                    <a:srgbClr val="FFFFFF"/>
                  </a:solidFill>
                </a:rPr>
                <a:t>Data Enrichment</a:t>
              </a:r>
            </a:p>
          </p:txBody>
        </p:sp>
      </p:grpSp>
      <p:sp>
        <p:nvSpPr>
          <p:cNvPr id="40" name="Straight Connector 39"/>
          <p:cNvSpPr/>
          <p:nvPr/>
        </p:nvSpPr>
        <p:spPr>
          <a:xfrm>
            <a:off x="698500" y="2262281"/>
            <a:ext cx="0" cy="3286439"/>
          </a:xfrm>
          <a:prstGeom prst="line">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2921001" y="3842336"/>
            <a:ext cx="2375391" cy="2144690"/>
          </a:xfrm>
          <a:prstGeom prst="rect">
            <a:avLst/>
          </a:prstGeom>
        </p:spPr>
        <p:txBody>
          <a:bodyPr wrap="square">
            <a:spAutoFit/>
          </a:bodyPr>
          <a:lstStyle/>
          <a:p>
            <a:r>
              <a:rPr lang="en-US" sz="1667" b="1" i="1" dirty="0">
                <a:solidFill>
                  <a:srgbClr val="5CAC34"/>
                </a:solidFill>
              </a:rPr>
              <a:t>The Data Health Scorecard </a:t>
            </a:r>
            <a:r>
              <a:rPr lang="en-US" sz="1667" dirty="0">
                <a:solidFill>
                  <a:srgbClr val="5CAC34"/>
                </a:solidFill>
              </a:rPr>
              <a:t>evaluates a client’s data health across 7 different categories, assigns an overall grade and recommends how to fix identified problems. </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0" y="2295877"/>
            <a:ext cx="2020488"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1" y="2295879"/>
            <a:ext cx="1959545" cy="1336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2" y="2295879"/>
            <a:ext cx="1868684" cy="1425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5" name="Group 44"/>
          <p:cNvGrpSpPr/>
          <p:nvPr/>
        </p:nvGrpSpPr>
        <p:grpSpPr>
          <a:xfrm>
            <a:off x="9864577" y="3774080"/>
            <a:ext cx="2136923" cy="1637868"/>
            <a:chOff x="11992517" y="3418474"/>
            <a:chExt cx="2074181" cy="1965441"/>
          </a:xfrm>
        </p:grpSpPr>
        <p:sp>
          <p:nvSpPr>
            <p:cNvPr id="52" name="Rectangle 51"/>
            <p:cNvSpPr/>
            <p:nvPr/>
          </p:nvSpPr>
          <p:spPr>
            <a:xfrm>
              <a:off x="11992517" y="3418474"/>
              <a:ext cx="2074181" cy="196544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3" name="Rectangle 52"/>
            <p:cNvSpPr/>
            <p:nvPr/>
          </p:nvSpPr>
          <p:spPr>
            <a:xfrm>
              <a:off x="11992517" y="3418474"/>
              <a:ext cx="2074181" cy="196544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2333" tIns="42333" rIns="42333" bIns="42333" numCol="1" spcCol="1270" anchor="t" anchorCtr="0">
              <a:noAutofit/>
            </a:bodyPr>
            <a:lstStyle/>
            <a:p>
              <a:pPr defTabSz="740804">
                <a:lnSpc>
                  <a:spcPct val="90000"/>
                </a:lnSpc>
                <a:spcBef>
                  <a:spcPct val="0"/>
                </a:spcBef>
                <a:spcAft>
                  <a:spcPct val="35000"/>
                </a:spcAft>
              </a:pPr>
              <a:r>
                <a:rPr lang="en-US" sz="1667" b="1" i="1" dirty="0">
                  <a:solidFill>
                    <a:srgbClr val="5CAC34">
                      <a:hueOff val="0"/>
                      <a:satOff val="0"/>
                      <a:lumOff val="0"/>
                      <a:alphaOff val="0"/>
                    </a:srgbClr>
                  </a:solidFill>
                </a:rPr>
                <a:t>Merge Purge</a:t>
              </a:r>
              <a:r>
                <a:rPr lang="en-US" sz="1667" dirty="0">
                  <a:solidFill>
                    <a:srgbClr val="5CAC34">
                      <a:hueOff val="0"/>
                      <a:satOff val="0"/>
                      <a:lumOff val="0"/>
                      <a:alphaOff val="0"/>
                    </a:srgbClr>
                  </a:solidFill>
                </a:rPr>
                <a:t> includes address hygiene, suppression, removal of duplicate records, post merge modeling, and reporting.  List Fulfillment Services available as well.</a:t>
              </a:r>
            </a:p>
          </p:txBody>
        </p:sp>
      </p:grpSp>
      <p:grpSp>
        <p:nvGrpSpPr>
          <p:cNvPr id="47" name="Group 46"/>
          <p:cNvGrpSpPr/>
          <p:nvPr/>
        </p:nvGrpSpPr>
        <p:grpSpPr>
          <a:xfrm>
            <a:off x="9779002" y="1522808"/>
            <a:ext cx="1825799" cy="445692"/>
            <a:chOff x="11889826" y="685800"/>
            <a:chExt cx="2190959" cy="534830"/>
          </a:xfrm>
        </p:grpSpPr>
        <p:sp>
          <p:nvSpPr>
            <p:cNvPr id="50" name="Rectangle 49"/>
            <p:cNvSpPr/>
            <p:nvPr/>
          </p:nvSpPr>
          <p:spPr>
            <a:xfrm>
              <a:off x="11889826" y="685800"/>
              <a:ext cx="2190959" cy="534830"/>
            </a:xfrm>
            <a:prstGeom prst="rect">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1" name="Rectangle 50"/>
            <p:cNvSpPr/>
            <p:nvPr/>
          </p:nvSpPr>
          <p:spPr>
            <a:xfrm>
              <a:off x="11889826" y="685800"/>
              <a:ext cx="2190959" cy="5348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333" tIns="42333" rIns="42333" bIns="42333" numCol="1" spcCol="1270" anchor="ctr" anchorCtr="0">
              <a:noAutofit/>
            </a:bodyPr>
            <a:lstStyle/>
            <a:p>
              <a:pPr algn="ctr" defTabSz="740804">
                <a:lnSpc>
                  <a:spcPct val="90000"/>
                </a:lnSpc>
                <a:spcBef>
                  <a:spcPct val="0"/>
                </a:spcBef>
                <a:spcAft>
                  <a:spcPct val="35000"/>
                </a:spcAft>
              </a:pPr>
              <a:r>
                <a:rPr lang="en-US" sz="1667" b="1" dirty="0">
                  <a:solidFill>
                    <a:srgbClr val="FFFFFF"/>
                  </a:solidFill>
                </a:rPr>
                <a:t>Merge/Purge</a:t>
              </a:r>
            </a:p>
          </p:txBody>
        </p:sp>
      </p:grpSp>
      <p:sp>
        <p:nvSpPr>
          <p:cNvPr id="49" name="Rectangle 48"/>
          <p:cNvSpPr/>
          <p:nvPr/>
        </p:nvSpPr>
        <p:spPr>
          <a:xfrm>
            <a:off x="9873650" y="3651393"/>
            <a:ext cx="1728484" cy="169799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angle 11"/>
          <p:cNvSpPr/>
          <p:nvPr/>
        </p:nvSpPr>
        <p:spPr>
          <a:xfrm>
            <a:off x="9876463" y="6143575"/>
            <a:ext cx="184731" cy="348878"/>
          </a:xfrm>
          <a:prstGeom prst="rect">
            <a:avLst/>
          </a:prstGeom>
        </p:spPr>
        <p:txBody>
          <a:bodyPr wrap="none">
            <a:spAutoFit/>
          </a:bodyPr>
          <a:lstStyle/>
          <a:p>
            <a:endParaRPr lang="en-US" sz="1667" dirty="0">
              <a:solidFill>
                <a:srgbClr val="FF0000"/>
              </a:solidFill>
            </a:endParaRPr>
          </a:p>
        </p:txBody>
      </p:sp>
      <p:sp>
        <p:nvSpPr>
          <p:cNvPr id="2" name="Rectangle 1"/>
          <p:cNvSpPr/>
          <p:nvPr/>
        </p:nvSpPr>
        <p:spPr>
          <a:xfrm>
            <a:off x="762000" y="3875761"/>
            <a:ext cx="2053336" cy="2144690"/>
          </a:xfrm>
          <a:prstGeom prst="rect">
            <a:avLst/>
          </a:prstGeom>
        </p:spPr>
        <p:txBody>
          <a:bodyPr wrap="square">
            <a:spAutoFit/>
          </a:bodyPr>
          <a:lstStyle/>
          <a:p>
            <a:r>
              <a:rPr lang="en-US" sz="1667" b="1" i="1" dirty="0">
                <a:solidFill>
                  <a:srgbClr val="5CAC34"/>
                </a:solidFill>
              </a:rPr>
              <a:t>Data Enrichment Services </a:t>
            </a:r>
            <a:r>
              <a:rPr lang="en-US" sz="1667" dirty="0">
                <a:solidFill>
                  <a:srgbClr val="5CAC34"/>
                </a:solidFill>
              </a:rPr>
              <a:t>include everything from NCOA and address &amp; phone appends to demographic, consumer interests &amp; lifestyle appends</a:t>
            </a:r>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4402" y="2262278"/>
            <a:ext cx="1876812" cy="1343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02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9923" t="12575" r="415"/>
          <a:stretch/>
        </p:blipFill>
        <p:spPr>
          <a:xfrm>
            <a:off x="5102225" y="-160422"/>
            <a:ext cx="7099419" cy="7029888"/>
          </a:xfrm>
          <a:prstGeom prst="rect">
            <a:avLst/>
          </a:prstGeom>
        </p:spPr>
      </p:pic>
      <p:pic>
        <p:nvPicPr>
          <p:cNvPr id="5" name="green mask"/>
          <p:cNvPicPr>
            <a:picLocks noChangeAspect="1"/>
          </p:cNvPicPr>
          <p:nvPr/>
        </p:nvPicPr>
        <p:blipFill rotWithShape="1">
          <a:blip r:embed="rId3">
            <a:extLst>
              <a:ext uri="{28A0092B-C50C-407E-A947-70E740481C1C}">
                <a14:useLocalDpi xmlns:a14="http://schemas.microsoft.com/office/drawing/2010/main" val="0"/>
              </a:ext>
            </a:extLst>
          </a:blip>
          <a:srcRect r="940"/>
          <a:stretch/>
        </p:blipFill>
        <p:spPr>
          <a:xfrm flipV="1">
            <a:off x="-1470" y="-59906"/>
            <a:ext cx="12203115" cy="6929372"/>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9" y="0"/>
            <a:ext cx="2229643" cy="2121408"/>
          </a:xfrm>
          <a:prstGeom prst="rect">
            <a:avLst/>
          </a:prstGeom>
        </p:spPr>
      </p:pic>
      <p:sp>
        <p:nvSpPr>
          <p:cNvPr id="7" name="Text Placeholder 3"/>
          <p:cNvSpPr>
            <a:spLocks noGrp="1"/>
          </p:cNvSpPr>
          <p:nvPr>
            <p:ph type="body" sz="quarter" idx="12"/>
          </p:nvPr>
        </p:nvSpPr>
        <p:spPr>
          <a:xfrm>
            <a:off x="1471742" y="1528763"/>
            <a:ext cx="5482191" cy="3643312"/>
          </a:xfrm>
        </p:spPr>
        <p:txBody>
          <a:bodyPr anchor="ctr"/>
          <a:lstStyle/>
          <a:p>
            <a:r>
              <a:rPr lang="en-US" dirty="0">
                <a:solidFill>
                  <a:schemeClr val="bg1"/>
                </a:solidFill>
                <a:latin typeface="+mj-lt"/>
              </a:rPr>
              <a:t>Email Delivery</a:t>
            </a:r>
          </a:p>
          <a:p>
            <a:r>
              <a:rPr lang="en-US" dirty="0">
                <a:solidFill>
                  <a:schemeClr val="bg1"/>
                </a:solidFill>
                <a:latin typeface="+mj-lt"/>
              </a:rPr>
              <a:t>Optimization</a:t>
            </a:r>
            <a:br>
              <a:rPr lang="en-US" dirty="0">
                <a:solidFill>
                  <a:schemeClr val="bg1"/>
                </a:solidFill>
                <a:latin typeface="+mj-lt"/>
              </a:rPr>
            </a:br>
            <a:endParaRPr lang="en-US" sz="2800" dirty="0">
              <a:solidFill>
                <a:schemeClr val="bg1"/>
              </a:solidFill>
              <a:latin typeface="+mj-lt"/>
            </a:endParaRPr>
          </a:p>
        </p:txBody>
      </p:sp>
    </p:spTree>
    <p:extLst>
      <p:ext uri="{BB962C8B-B14F-4D97-AF65-F5344CB8AC3E}">
        <p14:creationId xmlns:p14="http://schemas.microsoft.com/office/powerpoint/2010/main" val="151402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6BE85-0FC6-4A14-8160-2CBB3C916419}"/>
              </a:ext>
            </a:extLst>
          </p:cNvPr>
          <p:cNvSpPr>
            <a:spLocks noGrp="1"/>
          </p:cNvSpPr>
          <p:nvPr>
            <p:ph type="title"/>
          </p:nvPr>
        </p:nvSpPr>
        <p:spPr/>
        <p:txBody>
          <a:bodyPr/>
          <a:lstStyle/>
          <a:p>
            <a:r>
              <a:rPr lang="en-US" dirty="0"/>
              <a:t>Email List Optimization Addresses….</a:t>
            </a:r>
          </a:p>
        </p:txBody>
      </p:sp>
      <p:sp>
        <p:nvSpPr>
          <p:cNvPr id="4" name="Rectangle 3">
            <a:extLst>
              <a:ext uri="{FF2B5EF4-FFF2-40B4-BE49-F238E27FC236}">
                <a16:creationId xmlns:a16="http://schemas.microsoft.com/office/drawing/2014/main" xmlns="" id="{82C05C54-56E2-4921-807E-491217C47AD7}"/>
              </a:ext>
            </a:extLst>
          </p:cNvPr>
          <p:cNvSpPr/>
          <p:nvPr/>
        </p:nvSpPr>
        <p:spPr>
          <a:xfrm>
            <a:off x="1589" y="4718153"/>
            <a:ext cx="12188825" cy="479878"/>
          </a:xfrm>
          <a:prstGeom prst="rect">
            <a:avLst/>
          </a:prstGeom>
          <a:solidFill>
            <a:schemeClr val="accent3"/>
          </a:solidFill>
        </p:spPr>
        <p:txBody>
          <a:bodyPr wrap="square" rtlCol="0" anchor="ctr">
            <a:spAutoFit/>
          </a:bodyPr>
          <a:lstStyle/>
          <a:p>
            <a:pPr algn="ctr">
              <a:lnSpc>
                <a:spcPct val="90000"/>
              </a:lnSpc>
            </a:pPr>
            <a:endParaRPr lang="en-US" sz="2799" dirty="0">
              <a:solidFill>
                <a:srgbClr val="FFFFFF"/>
              </a:solidFill>
            </a:endParaRPr>
          </a:p>
        </p:txBody>
      </p:sp>
      <p:sp>
        <p:nvSpPr>
          <p:cNvPr id="3" name="Content Placeholder 2">
            <a:extLst>
              <a:ext uri="{FF2B5EF4-FFF2-40B4-BE49-F238E27FC236}">
                <a16:creationId xmlns:a16="http://schemas.microsoft.com/office/drawing/2014/main" xmlns="" id="{B49D4EB1-B6EA-419C-83AC-4AAB6B151EF7}"/>
              </a:ext>
            </a:extLst>
          </p:cNvPr>
          <p:cNvSpPr>
            <a:spLocks noGrp="1"/>
          </p:cNvSpPr>
          <p:nvPr>
            <p:ph idx="1"/>
          </p:nvPr>
        </p:nvSpPr>
        <p:spPr/>
        <p:txBody>
          <a:bodyPr/>
          <a:lstStyle/>
          <a:p>
            <a:pPr marL="243132" indent="-243132"/>
            <a:r>
              <a:rPr lang="en-US" sz="1949" dirty="0"/>
              <a:t>Email is a critical channel for both communication and fundraising, driving the majority of digital giving.  With email volume increasing dramatically, mailbox provider like Gmail and Yahoo have used complex and ever-changing algorithms to prevent unwanted (SPAM) messages from getting through to inboxes</a:t>
            </a:r>
          </a:p>
          <a:p>
            <a:pPr marL="243132" indent="-243132"/>
            <a:r>
              <a:rPr lang="en-US" sz="1949" dirty="0"/>
              <a:t>Net of these changes: less emails are getting through to inboxes, adversely impacting giving.  Bad list quality is costing nonprofits an estimated $24,500 annually.  </a:t>
            </a:r>
          </a:p>
          <a:p>
            <a:pPr marL="0" indent="0" algn="ctr">
              <a:buNone/>
            </a:pPr>
            <a:endParaRPr lang="en-US" b="1" dirty="0">
              <a:solidFill>
                <a:schemeClr val="bg1"/>
              </a:solidFill>
            </a:endParaRPr>
          </a:p>
          <a:p>
            <a:pPr marL="0" indent="0" algn="ctr">
              <a:buNone/>
            </a:pPr>
            <a:r>
              <a:rPr lang="en-US" sz="2399" b="1" dirty="0">
                <a:solidFill>
                  <a:schemeClr val="bg1"/>
                </a:solidFill>
              </a:rPr>
              <a:t>Getting emails delivered (and minimizing revenue loss) involves active and diligent list grooming…a time-consuming activity many nonprofits don’t have resources to do.  </a:t>
            </a:r>
            <a:r>
              <a:rPr lang="en-US" sz="2399" b="1" i="1" dirty="0">
                <a:solidFill>
                  <a:schemeClr val="bg1"/>
                </a:solidFill>
              </a:rPr>
              <a:t>But you can’t afford NOT to.  </a:t>
            </a:r>
          </a:p>
          <a:p>
            <a:pPr marL="243132" indent="-243132"/>
            <a:endParaRPr lang="en-US" dirty="0">
              <a:solidFill>
                <a:schemeClr val="bg1"/>
              </a:solidFill>
            </a:endParaRPr>
          </a:p>
          <a:p>
            <a:pPr marL="243132" indent="-243132"/>
            <a:endParaRPr lang="en-US" dirty="0"/>
          </a:p>
        </p:txBody>
      </p:sp>
    </p:spTree>
    <p:extLst>
      <p:ext uri="{BB962C8B-B14F-4D97-AF65-F5344CB8AC3E}">
        <p14:creationId xmlns:p14="http://schemas.microsoft.com/office/powerpoint/2010/main" val="251823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chemeClr val="accent3">
                    <a:lumMod val="50000"/>
                  </a:schemeClr>
                </a:solidFill>
                <a:hlinkClick r:id="rId3"/>
              </a:rPr>
              <a:t>Won’t You </a:t>
            </a:r>
            <a:r>
              <a:rPr lang="en-US" i="1" dirty="0">
                <a:solidFill>
                  <a:schemeClr val="accent3">
                    <a:lumMod val="50000"/>
                  </a:schemeClr>
                </a:solidFill>
                <a:hlinkClick r:id="rId3"/>
              </a:rPr>
              <a:t>B</a:t>
            </a:r>
            <a:r>
              <a:rPr lang="en-US" i="1" dirty="0" smtClean="0">
                <a:solidFill>
                  <a:schemeClr val="accent3">
                    <a:lumMod val="50000"/>
                  </a:schemeClr>
                </a:solidFill>
                <a:hlinkClick r:id="rId3"/>
              </a:rPr>
              <a:t>e My Neighbor?</a:t>
            </a:r>
            <a:endParaRPr lang="en-US" i="1" dirty="0">
              <a:solidFill>
                <a:schemeClr val="accent3">
                  <a:lumMod val="50000"/>
                </a:schemeClr>
              </a:solidFill>
            </a:endParaRPr>
          </a:p>
        </p:txBody>
      </p:sp>
      <p:sp>
        <p:nvSpPr>
          <p:cNvPr id="5" name="Content Placeholder 4"/>
          <p:cNvSpPr>
            <a:spLocks noGrp="1"/>
          </p:cNvSpPr>
          <p:nvPr>
            <p:ph idx="1"/>
          </p:nvPr>
        </p:nvSpPr>
        <p:spPr/>
        <p:txBody>
          <a:bodyPr/>
          <a:lstStyle/>
          <a:p>
            <a:endParaRPr lang="en-US" dirty="0" smtClean="0"/>
          </a:p>
          <a:p>
            <a:pPr marL="0" indent="0">
              <a:buNone/>
            </a:pP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400" y="1447800"/>
            <a:ext cx="9550400" cy="5013960"/>
          </a:xfrm>
          <a:prstGeom prst="rect">
            <a:avLst/>
          </a:prstGeom>
        </p:spPr>
      </p:pic>
    </p:spTree>
    <p:extLst>
      <p:ext uri="{BB962C8B-B14F-4D97-AF65-F5344CB8AC3E}">
        <p14:creationId xmlns:p14="http://schemas.microsoft.com/office/powerpoint/2010/main" val="36925393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pic>
        <p:nvPicPr>
          <p:cNvPr id="3" name="Picture 2" descr="graphic-24percent_main.png"/>
          <p:cNvPicPr>
            <a:picLocks noChangeAspect="1"/>
          </p:cNvPicPr>
          <p:nvPr/>
        </p:nvPicPr>
        <p:blipFill rotWithShape="1">
          <a:blip r:embed="rId3" cstate="print">
            <a:extLst>
              <a:ext uri="{28A0092B-C50C-407E-A947-70E740481C1C}">
                <a14:useLocalDpi xmlns:a14="http://schemas.microsoft.com/office/drawing/2010/main" val="0"/>
              </a:ext>
            </a:extLst>
          </a:blip>
          <a:srcRect l="5937" t="13441" r="2187" b="39101"/>
          <a:stretch/>
        </p:blipFill>
        <p:spPr>
          <a:xfrm>
            <a:off x="1062019" y="1000762"/>
            <a:ext cx="10423540" cy="3031335"/>
          </a:xfrm>
          <a:prstGeom prst="rect">
            <a:avLst/>
          </a:prstGeom>
        </p:spPr>
      </p:pic>
      <p:pic>
        <p:nvPicPr>
          <p:cNvPr id="9" name="Picture 8" descr="graphic-24percent-spam-folder_main.png"/>
          <p:cNvPicPr>
            <a:picLocks noChangeAspect="1"/>
          </p:cNvPicPr>
          <p:nvPr/>
        </p:nvPicPr>
        <p:blipFill rotWithShape="1">
          <a:blip r:embed="rId4" cstate="print">
            <a:extLst>
              <a:ext uri="{28A0092B-C50C-407E-A947-70E740481C1C}">
                <a14:useLocalDpi xmlns:a14="http://schemas.microsoft.com/office/drawing/2010/main" val="0"/>
              </a:ext>
            </a:extLst>
          </a:blip>
          <a:srcRect l="6000" t="60723" r="45158" b="22422"/>
          <a:stretch/>
        </p:blipFill>
        <p:spPr>
          <a:xfrm>
            <a:off x="1064937" y="4032093"/>
            <a:ext cx="5554804" cy="1079220"/>
          </a:xfrm>
          <a:prstGeom prst="rect">
            <a:avLst/>
          </a:prstGeom>
        </p:spPr>
      </p:pic>
      <p:pic>
        <p:nvPicPr>
          <p:cNvPr id="1442" name="Shape 1442"/>
          <p:cNvPicPr preferRelativeResize="0"/>
          <p:nvPr/>
        </p:nvPicPr>
        <p:blipFill rotWithShape="1">
          <a:blip r:embed="rId5">
            <a:alphaModFix/>
          </a:blip>
          <a:srcRect/>
          <a:stretch/>
        </p:blipFill>
        <p:spPr>
          <a:xfrm>
            <a:off x="5305360" y="4775666"/>
            <a:ext cx="1543755" cy="1524976"/>
          </a:xfrm>
          <a:prstGeom prst="rect">
            <a:avLst/>
          </a:prstGeom>
          <a:noFill/>
          <a:ln>
            <a:noFill/>
          </a:ln>
        </p:spPr>
      </p:pic>
      <p:pic>
        <p:nvPicPr>
          <p:cNvPr id="1444" name="Shape 1444"/>
          <p:cNvPicPr preferRelativeResize="0"/>
          <p:nvPr/>
        </p:nvPicPr>
        <p:blipFill>
          <a:blip r:embed="rId6" cstate="print">
            <a:extLst>
              <a:ext uri="{28A0092B-C50C-407E-A947-70E740481C1C}">
                <a14:useLocalDpi xmlns:a14="http://schemas.microsoft.com/office/drawing/2010/main" val="0"/>
              </a:ext>
            </a:extLst>
          </a:blip>
          <a:stretch>
            <a:fillRect/>
          </a:stretch>
        </p:blipFill>
        <p:spPr>
          <a:xfrm>
            <a:off x="6550467" y="4022253"/>
            <a:ext cx="946536" cy="957806"/>
          </a:xfrm>
          <a:prstGeom prst="rect">
            <a:avLst/>
          </a:prstGeom>
          <a:noFill/>
          <a:ln>
            <a:noFill/>
          </a:ln>
        </p:spPr>
      </p:pic>
      <p:sp>
        <p:nvSpPr>
          <p:cNvPr id="11" name="TextBox 10"/>
          <p:cNvSpPr txBox="1"/>
          <p:nvPr/>
        </p:nvSpPr>
        <p:spPr>
          <a:xfrm>
            <a:off x="3331407" y="676162"/>
            <a:ext cx="6543032" cy="3558771"/>
          </a:xfrm>
          <a:prstGeom prst="rect">
            <a:avLst/>
          </a:prstGeom>
          <a:noFill/>
        </p:spPr>
        <p:txBody>
          <a:bodyPr wrap="square" lIns="91416" tIns="45708" rIns="91416" bIns="45708" rtlCol="0">
            <a:spAutoFit/>
          </a:bodyPr>
          <a:lstStyle/>
          <a:p>
            <a:r>
              <a:rPr lang="en-US" sz="22526" b="1" dirty="0">
                <a:solidFill>
                  <a:srgbClr val="003D51"/>
                </a:solidFill>
              </a:rPr>
              <a:t>76%</a:t>
            </a:r>
          </a:p>
        </p:txBody>
      </p:sp>
      <p:pic>
        <p:nvPicPr>
          <p:cNvPr id="13" name="Picture 12" descr="graphic-24percent-spam-folder_main.png"/>
          <p:cNvPicPr>
            <a:picLocks noChangeAspect="1"/>
          </p:cNvPicPr>
          <p:nvPr/>
        </p:nvPicPr>
        <p:blipFill rotWithShape="1">
          <a:blip r:embed="rId4" cstate="print">
            <a:extLst>
              <a:ext uri="{28A0092B-C50C-407E-A947-70E740481C1C}">
                <a14:useLocalDpi xmlns:a14="http://schemas.microsoft.com/office/drawing/2010/main" val="0"/>
              </a:ext>
            </a:extLst>
          </a:blip>
          <a:srcRect l="2371" t="12390" r="94040" b="22422"/>
          <a:stretch/>
        </p:blipFill>
        <p:spPr>
          <a:xfrm>
            <a:off x="618903" y="933339"/>
            <a:ext cx="408189" cy="4174040"/>
          </a:xfrm>
          <a:prstGeom prst="rect">
            <a:avLst/>
          </a:prstGeom>
        </p:spPr>
      </p:pic>
      <p:sp>
        <p:nvSpPr>
          <p:cNvPr id="10" name="Shape 886"/>
          <p:cNvSpPr txBox="1"/>
          <p:nvPr/>
        </p:nvSpPr>
        <p:spPr>
          <a:xfrm>
            <a:off x="5332494" y="5567883"/>
            <a:ext cx="5911719" cy="543858"/>
          </a:xfrm>
          <a:prstGeom prst="rect">
            <a:avLst/>
          </a:prstGeom>
          <a:noFill/>
          <a:ln>
            <a:noFill/>
          </a:ln>
        </p:spPr>
        <p:txBody>
          <a:bodyPr lIns="121868" tIns="121868" rIns="121868" bIns="121868" anchor="t" anchorCtr="0">
            <a:noAutofit/>
          </a:bodyPr>
          <a:lstStyle/>
          <a:p>
            <a:pPr algn="r">
              <a:buClr>
                <a:srgbClr val="000000"/>
              </a:buClr>
              <a:buSzPct val="25000"/>
            </a:pPr>
            <a:r>
              <a:rPr lang="en-US" sz="1467" i="1" dirty="0">
                <a:solidFill>
                  <a:srgbClr val="4C4B4D"/>
                </a:solidFill>
                <a:ea typeface="Arial"/>
                <a:cs typeface="Arial"/>
                <a:sym typeface="Arial"/>
              </a:rPr>
              <a:t>Source: Return Path 2016</a:t>
            </a:r>
          </a:p>
        </p:txBody>
      </p:sp>
      <p:sp>
        <p:nvSpPr>
          <p:cNvPr id="5" name="Title 4">
            <a:extLst>
              <a:ext uri="{FF2B5EF4-FFF2-40B4-BE49-F238E27FC236}">
                <a16:creationId xmlns:a16="http://schemas.microsoft.com/office/drawing/2014/main" xmlns="" id="{B6E71C28-011C-4A65-BCC6-0B6AEBDF85BD}"/>
              </a:ext>
            </a:extLst>
          </p:cNvPr>
          <p:cNvSpPr>
            <a:spLocks noGrp="1"/>
          </p:cNvSpPr>
          <p:nvPr>
            <p:ph type="title"/>
          </p:nvPr>
        </p:nvSpPr>
        <p:spPr/>
        <p:txBody>
          <a:bodyPr anchor="ctr"/>
          <a:lstStyle/>
          <a:p>
            <a:r>
              <a:rPr lang="en-US" dirty="0"/>
              <a:t>It’s Harder than ever to reach the inbox</a:t>
            </a:r>
          </a:p>
        </p:txBody>
      </p:sp>
    </p:spTree>
    <p:extLst>
      <p:ext uri="{BB962C8B-B14F-4D97-AF65-F5344CB8AC3E}">
        <p14:creationId xmlns:p14="http://schemas.microsoft.com/office/powerpoint/2010/main" val="226498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1444"/>
                                        </p:tgtEl>
                                        <p:attrNameLst>
                                          <p:attrName>style.visibility</p:attrName>
                                        </p:attrNameLst>
                                      </p:cBhvr>
                                      <p:to>
                                        <p:strVal val="visible"/>
                                      </p:to>
                                    </p:set>
                                    <p:anim calcmode="lin" valueType="num">
                                      <p:cBhvr additive="base">
                                        <p:cTn id="15" dur="500"/>
                                        <p:tgtEl>
                                          <p:spTgt spid="1444"/>
                                        </p:tgtEl>
                                        <p:attrNameLst>
                                          <p:attrName>ppt_w</p:attrName>
                                        </p:attrNameLst>
                                      </p:cBhvr>
                                      <p:tavLst>
                                        <p:tav tm="0">
                                          <p:val>
                                            <p:strVal val="0"/>
                                          </p:val>
                                        </p:tav>
                                        <p:tav tm="100000">
                                          <p:val>
                                            <p:strVal val="#ppt_w"/>
                                          </p:val>
                                        </p:tav>
                                      </p:tavLst>
                                    </p:anim>
                                    <p:anim calcmode="lin" valueType="num">
                                      <p:cBhvr additive="base">
                                        <p:cTn id="16" dur="500"/>
                                        <p:tgtEl>
                                          <p:spTgt spid="1444"/>
                                        </p:tgtEl>
                                        <p:attrNameLst>
                                          <p:attrName>ppt_h</p:attrName>
                                        </p:attrNameLst>
                                      </p:cBhvr>
                                      <p:tavLst>
                                        <p:tav tm="0">
                                          <p:val>
                                            <p:strVal val="0"/>
                                          </p:val>
                                        </p:tav>
                                        <p:tav tm="100000">
                                          <p:val>
                                            <p:strVal val="#ppt_h"/>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10" presetClass="exit" presetSubtype="0" fill="hold" nodeType="withEffect">
                                  <p:stCondLst>
                                    <p:cond delay="0"/>
                                  </p:stCondLst>
                                  <p:childTnLst>
                                    <p:animEffect transition="out" filter="fade">
                                      <p:cBhvr>
                                        <p:cTn id="22" dur="998"/>
                                        <p:tgtEl>
                                          <p:spTgt spid="1444"/>
                                        </p:tgtEl>
                                      </p:cBhvr>
                                    </p:animEffect>
                                    <p:set>
                                      <p:cBhvr>
                                        <p:cTn id="23" dur="1" fill="hold">
                                          <p:stCondLst>
                                            <p:cond delay="999"/>
                                          </p:stCondLst>
                                        </p:cTn>
                                        <p:tgtEl>
                                          <p:spTgt spid="1444"/>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0E9E43-D990-4994-9D12-EFD1B10A1355}"/>
              </a:ext>
            </a:extLst>
          </p:cNvPr>
          <p:cNvSpPr>
            <a:spLocks noGrp="1"/>
          </p:cNvSpPr>
          <p:nvPr>
            <p:ph type="title"/>
          </p:nvPr>
        </p:nvSpPr>
        <p:spPr/>
        <p:txBody>
          <a:bodyPr/>
          <a:lstStyle/>
          <a:p>
            <a:r>
              <a:rPr lang="en-US" dirty="0"/>
              <a:t>Email List Optimization Helps Get Your Message Through</a:t>
            </a:r>
          </a:p>
        </p:txBody>
      </p:sp>
      <p:sp>
        <p:nvSpPr>
          <p:cNvPr id="3" name="Content Placeholder 2">
            <a:extLst>
              <a:ext uri="{FF2B5EF4-FFF2-40B4-BE49-F238E27FC236}">
                <a16:creationId xmlns:a16="http://schemas.microsoft.com/office/drawing/2014/main" xmlns="" id="{11FC2F3C-828F-4DE5-BCB7-A813A58C934C}"/>
              </a:ext>
            </a:extLst>
          </p:cNvPr>
          <p:cNvSpPr>
            <a:spLocks noGrp="1"/>
          </p:cNvSpPr>
          <p:nvPr>
            <p:ph idx="1"/>
          </p:nvPr>
        </p:nvSpPr>
        <p:spPr>
          <a:xfrm>
            <a:off x="458735" y="1439610"/>
            <a:ext cx="11213719" cy="4335740"/>
          </a:xfrm>
        </p:spPr>
        <p:txBody>
          <a:bodyPr/>
          <a:lstStyle/>
          <a:p>
            <a:pPr marL="0" indent="0">
              <a:buNone/>
            </a:pPr>
            <a:r>
              <a:rPr lang="en-US" sz="2400" dirty="0">
                <a:solidFill>
                  <a:schemeClr val="tx2"/>
                </a:solidFill>
                <a:latin typeface="+mj-lt"/>
                <a:cs typeface="Helvetica" panose="020B0604020202020204" pitchFamily="34" charset="0"/>
              </a:rPr>
              <a:t>Blackbaud can help automate best-practice management of your email file with Blackbaud Target Analytics and our expertise, maximizing results on every email you send. </a:t>
            </a:r>
          </a:p>
          <a:p>
            <a:pPr marL="0" indent="0">
              <a:buNone/>
            </a:pPr>
            <a:r>
              <a:rPr lang="en-US" sz="2400" dirty="0">
                <a:solidFill>
                  <a:schemeClr val="tx2"/>
                </a:solidFill>
                <a:latin typeface="+mj-lt"/>
                <a:cs typeface="Helvetica" panose="020B0604020202020204" pitchFamily="34" charset="0"/>
              </a:rPr>
              <a:t>Subscription Includes:</a:t>
            </a:r>
          </a:p>
          <a:p>
            <a:pPr lvl="1"/>
            <a:r>
              <a:rPr lang="en-US" sz="2400" dirty="0"/>
              <a:t>Email hygiene data append, run 2x annually, from TA that identifies the following issues that affect email deliverability: </a:t>
            </a:r>
          </a:p>
          <a:p>
            <a:pPr lvl="1"/>
            <a:r>
              <a:rPr lang="en-US" sz="2400" dirty="0"/>
              <a:t>Spam Traps/ “honey pots” (i.e. flag trap email addresses on your file) </a:t>
            </a:r>
          </a:p>
          <a:p>
            <a:pPr lvl="1"/>
            <a:r>
              <a:rPr lang="en-US" sz="2400" dirty="0"/>
              <a:t>Screamers (i.e. check your list for frequent Spam complainers) </a:t>
            </a:r>
          </a:p>
          <a:p>
            <a:pPr lvl="1"/>
            <a:r>
              <a:rPr lang="en-US" sz="2400" dirty="0"/>
              <a:t>ISP handshake (i.e. is each address valid &amp; accepting mail?) </a:t>
            </a:r>
          </a:p>
          <a:p>
            <a:endParaRPr lang="en-US" dirty="0"/>
          </a:p>
        </p:txBody>
      </p:sp>
    </p:spTree>
    <p:extLst>
      <p:ext uri="{BB962C8B-B14F-4D97-AF65-F5344CB8AC3E}">
        <p14:creationId xmlns:p14="http://schemas.microsoft.com/office/powerpoint/2010/main" val="321843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0D3A9B2-64D0-4B84-99EA-D9DDE39504CF}"/>
              </a:ext>
            </a:extLst>
          </p:cNvPr>
          <p:cNvSpPr>
            <a:spLocks noGrp="1"/>
          </p:cNvSpPr>
          <p:nvPr>
            <p:ph type="sldNum" sz="quarter" idx="10"/>
          </p:nvPr>
        </p:nvSpPr>
        <p:spPr/>
        <p:txBody>
          <a:bodyPr/>
          <a:lstStyle/>
          <a:p>
            <a:fld id="{AFA3DF0E-6FFC-4732-8936-A3B925CCE365}" type="slidenum">
              <a:rPr lang="en-US" smtClean="0">
                <a:solidFill>
                  <a:srgbClr val="5CAC34"/>
                </a:solidFill>
              </a:rPr>
              <a:pPr/>
              <a:t>62</a:t>
            </a:fld>
            <a:endParaRPr lang="en-US">
              <a:solidFill>
                <a:srgbClr val="5CAC34"/>
              </a:solidFill>
            </a:endParaRPr>
          </a:p>
        </p:txBody>
      </p:sp>
      <p:pic>
        <p:nvPicPr>
          <p:cNvPr id="3" name="Picture 2">
            <a:extLst>
              <a:ext uri="{FF2B5EF4-FFF2-40B4-BE49-F238E27FC236}">
                <a16:creationId xmlns:a16="http://schemas.microsoft.com/office/drawing/2014/main" xmlns="" id="{8224914D-53AB-4900-91EE-330FC80120A8}"/>
              </a:ext>
            </a:extLst>
          </p:cNvPr>
          <p:cNvPicPr>
            <a:picLocks noChangeAspect="1"/>
          </p:cNvPicPr>
          <p:nvPr/>
        </p:nvPicPr>
        <p:blipFill>
          <a:blip r:embed="rId2"/>
          <a:stretch>
            <a:fillRect/>
          </a:stretch>
        </p:blipFill>
        <p:spPr>
          <a:xfrm>
            <a:off x="637694" y="450575"/>
            <a:ext cx="10840279" cy="5817704"/>
          </a:xfrm>
          <a:prstGeom prst="rect">
            <a:avLst/>
          </a:prstGeom>
        </p:spPr>
      </p:pic>
    </p:spTree>
    <p:extLst>
      <p:ext uri="{BB962C8B-B14F-4D97-AF65-F5344CB8AC3E}">
        <p14:creationId xmlns:p14="http://schemas.microsoft.com/office/powerpoint/2010/main" val="131259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9923" t="12575" r="415"/>
          <a:stretch/>
        </p:blipFill>
        <p:spPr>
          <a:xfrm>
            <a:off x="5102225" y="-160422"/>
            <a:ext cx="7099419" cy="7029888"/>
          </a:xfrm>
          <a:prstGeom prst="rect">
            <a:avLst/>
          </a:prstGeom>
        </p:spPr>
      </p:pic>
      <p:pic>
        <p:nvPicPr>
          <p:cNvPr id="5" name="green mask"/>
          <p:cNvPicPr>
            <a:picLocks noChangeAspect="1"/>
          </p:cNvPicPr>
          <p:nvPr/>
        </p:nvPicPr>
        <p:blipFill rotWithShape="1">
          <a:blip r:embed="rId3">
            <a:extLst>
              <a:ext uri="{28A0092B-C50C-407E-A947-70E740481C1C}">
                <a14:useLocalDpi xmlns:a14="http://schemas.microsoft.com/office/drawing/2010/main" val="0"/>
              </a:ext>
            </a:extLst>
          </a:blip>
          <a:srcRect r="940"/>
          <a:stretch/>
        </p:blipFill>
        <p:spPr>
          <a:xfrm flipV="1">
            <a:off x="-1470" y="-59906"/>
            <a:ext cx="12203115" cy="6929372"/>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9" y="0"/>
            <a:ext cx="2229643" cy="2121408"/>
          </a:xfrm>
          <a:prstGeom prst="rect">
            <a:avLst/>
          </a:prstGeom>
        </p:spPr>
      </p:pic>
      <p:sp>
        <p:nvSpPr>
          <p:cNvPr id="7" name="Text Placeholder 3"/>
          <p:cNvSpPr>
            <a:spLocks noGrp="1"/>
          </p:cNvSpPr>
          <p:nvPr>
            <p:ph type="body" sz="quarter" idx="12"/>
          </p:nvPr>
        </p:nvSpPr>
        <p:spPr>
          <a:xfrm>
            <a:off x="1471742" y="1528763"/>
            <a:ext cx="5482191" cy="3643312"/>
          </a:xfrm>
        </p:spPr>
        <p:txBody>
          <a:bodyPr anchor="ctr"/>
          <a:lstStyle/>
          <a:p>
            <a:r>
              <a:rPr lang="en-US" b="1" dirty="0">
                <a:solidFill>
                  <a:schemeClr val="bg1"/>
                </a:solidFill>
                <a:latin typeface="+mj-lt"/>
              </a:rPr>
              <a:t>Direct Marketing  Insights Bundle</a:t>
            </a:r>
            <a:r>
              <a:rPr lang="en-US" dirty="0">
                <a:solidFill>
                  <a:schemeClr val="bg1"/>
                </a:solidFill>
                <a:latin typeface="+mj-lt"/>
              </a:rPr>
              <a:t/>
            </a:r>
            <a:br>
              <a:rPr lang="en-US" dirty="0">
                <a:solidFill>
                  <a:schemeClr val="bg1"/>
                </a:solidFill>
                <a:latin typeface="+mj-lt"/>
              </a:rPr>
            </a:br>
            <a:endParaRPr lang="en-US" sz="2800" dirty="0">
              <a:solidFill>
                <a:schemeClr val="bg1"/>
              </a:solidFill>
              <a:latin typeface="+mj-lt"/>
            </a:endParaRPr>
          </a:p>
        </p:txBody>
      </p:sp>
    </p:spTree>
    <p:extLst>
      <p:ext uri="{BB962C8B-B14F-4D97-AF65-F5344CB8AC3E}">
        <p14:creationId xmlns:p14="http://schemas.microsoft.com/office/powerpoint/2010/main" val="167257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312956-1A19-4121-84CA-1156434F47BD}"/>
              </a:ext>
            </a:extLst>
          </p:cNvPr>
          <p:cNvSpPr>
            <a:spLocks noGrp="1"/>
          </p:cNvSpPr>
          <p:nvPr>
            <p:ph type="title"/>
          </p:nvPr>
        </p:nvSpPr>
        <p:spPr>
          <a:xfrm flipH="1">
            <a:off x="113621" y="243771"/>
            <a:ext cx="11215281" cy="454032"/>
          </a:xfrm>
        </p:spPr>
        <p:txBody>
          <a:bodyPr/>
          <a:lstStyle/>
          <a:p>
            <a:pPr algn="ctr"/>
            <a:r>
              <a:rPr lang="en-US" sz="4000" b="1" dirty="0">
                <a:solidFill>
                  <a:schemeClr val="tx1"/>
                </a:solidFill>
              </a:rPr>
              <a:t>DIRECT MARKETING INSIGHTS</a:t>
            </a:r>
          </a:p>
        </p:txBody>
      </p:sp>
      <p:pic>
        <p:nvPicPr>
          <p:cNvPr id="8" name="Picture 2" descr="Image result for philanthropic">
            <a:extLst>
              <a:ext uri="{FF2B5EF4-FFF2-40B4-BE49-F238E27FC236}">
                <a16:creationId xmlns:a16="http://schemas.microsoft.com/office/drawing/2014/main" xmlns="" id="{B8D3761E-6CC8-44AF-A03D-E3A63447EEF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97318" y="2351797"/>
            <a:ext cx="806615" cy="635772"/>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2" descr="Image result for gift array">
            <a:extLst>
              <a:ext uri="{FF2B5EF4-FFF2-40B4-BE49-F238E27FC236}">
                <a16:creationId xmlns:a16="http://schemas.microsoft.com/office/drawing/2014/main" xmlns="" id="{1B2D8033-EE6D-407A-A524-C0AC7A48792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57579"/>
          <a:stretch/>
        </p:blipFill>
        <p:spPr bwMode="auto">
          <a:xfrm>
            <a:off x="508519" y="4095083"/>
            <a:ext cx="812216" cy="63577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 name="Picture 8" descr="Image result for persona">
            <a:extLst>
              <a:ext uri="{FF2B5EF4-FFF2-40B4-BE49-F238E27FC236}">
                <a16:creationId xmlns:a16="http://schemas.microsoft.com/office/drawing/2014/main" xmlns="" id="{3E568143-6AED-438E-A704-A72D016EC35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91715" y="3223440"/>
            <a:ext cx="812216" cy="63577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F20DDCFB-B121-4CC4-A293-D1EB29E643B7}"/>
              </a:ext>
            </a:extLst>
          </p:cNvPr>
          <p:cNvSpPr txBox="1"/>
          <p:nvPr/>
        </p:nvSpPr>
        <p:spPr>
          <a:xfrm>
            <a:off x="1377401" y="4234755"/>
            <a:ext cx="2258899" cy="336695"/>
          </a:xfrm>
          <a:prstGeom prst="rect">
            <a:avLst/>
          </a:prstGeom>
          <a:noFill/>
        </p:spPr>
        <p:txBody>
          <a:bodyPr wrap="square" rtlCol="0">
            <a:spAutoFit/>
          </a:bodyPr>
          <a:lstStyle/>
          <a:p>
            <a:r>
              <a:rPr lang="en-US" sz="1588" dirty="0">
                <a:solidFill>
                  <a:srgbClr val="000000"/>
                </a:solidFill>
              </a:rPr>
              <a:t>Direct Mail Gift Array</a:t>
            </a:r>
          </a:p>
        </p:txBody>
      </p:sp>
      <p:sp>
        <p:nvSpPr>
          <p:cNvPr id="12" name="TextBox 11">
            <a:extLst>
              <a:ext uri="{FF2B5EF4-FFF2-40B4-BE49-F238E27FC236}">
                <a16:creationId xmlns:a16="http://schemas.microsoft.com/office/drawing/2014/main" xmlns="" id="{D9214B5F-3F7E-4770-8ECC-BAE4A5114059}"/>
              </a:ext>
            </a:extLst>
          </p:cNvPr>
          <p:cNvSpPr txBox="1"/>
          <p:nvPr/>
        </p:nvSpPr>
        <p:spPr>
          <a:xfrm>
            <a:off x="1360597" y="2586751"/>
            <a:ext cx="2352623" cy="336695"/>
          </a:xfrm>
          <a:prstGeom prst="rect">
            <a:avLst/>
          </a:prstGeom>
          <a:noFill/>
        </p:spPr>
        <p:txBody>
          <a:bodyPr wrap="square" rtlCol="0">
            <a:spAutoFit/>
          </a:bodyPr>
          <a:lstStyle/>
          <a:p>
            <a:r>
              <a:rPr lang="en-US" sz="1588" dirty="0">
                <a:solidFill>
                  <a:srgbClr val="000000"/>
                </a:solidFill>
              </a:rPr>
              <a:t>Philanthropic Score</a:t>
            </a:r>
          </a:p>
        </p:txBody>
      </p:sp>
      <p:sp>
        <p:nvSpPr>
          <p:cNvPr id="13" name="TextBox 12">
            <a:extLst>
              <a:ext uri="{FF2B5EF4-FFF2-40B4-BE49-F238E27FC236}">
                <a16:creationId xmlns:a16="http://schemas.microsoft.com/office/drawing/2014/main" xmlns="" id="{6E9D3763-6EFE-4A55-99E4-82E56F1B2E03}"/>
              </a:ext>
            </a:extLst>
          </p:cNvPr>
          <p:cNvSpPr txBox="1"/>
          <p:nvPr/>
        </p:nvSpPr>
        <p:spPr>
          <a:xfrm>
            <a:off x="1360598" y="3378431"/>
            <a:ext cx="2945945" cy="336695"/>
          </a:xfrm>
          <a:prstGeom prst="rect">
            <a:avLst/>
          </a:prstGeom>
          <a:noFill/>
        </p:spPr>
        <p:txBody>
          <a:bodyPr wrap="square" rtlCol="0">
            <a:spAutoFit/>
          </a:bodyPr>
          <a:lstStyle/>
          <a:p>
            <a:r>
              <a:rPr lang="en-US" sz="1588" dirty="0">
                <a:solidFill>
                  <a:srgbClr val="000000"/>
                </a:solidFill>
              </a:rPr>
              <a:t>Donor Persona</a:t>
            </a:r>
          </a:p>
        </p:txBody>
      </p:sp>
      <p:sp>
        <p:nvSpPr>
          <p:cNvPr id="14" name="TextBox 13">
            <a:extLst>
              <a:ext uri="{FF2B5EF4-FFF2-40B4-BE49-F238E27FC236}">
                <a16:creationId xmlns:a16="http://schemas.microsoft.com/office/drawing/2014/main" xmlns="" id="{451E4CCA-59D0-4AC8-B251-D1377C489418}"/>
              </a:ext>
            </a:extLst>
          </p:cNvPr>
          <p:cNvSpPr txBox="1"/>
          <p:nvPr/>
        </p:nvSpPr>
        <p:spPr>
          <a:xfrm>
            <a:off x="9006199" y="2489598"/>
            <a:ext cx="2060101" cy="336695"/>
          </a:xfrm>
          <a:prstGeom prst="rect">
            <a:avLst/>
          </a:prstGeom>
          <a:noFill/>
        </p:spPr>
        <p:txBody>
          <a:bodyPr wrap="square" rtlCol="0">
            <a:spAutoFit/>
          </a:bodyPr>
          <a:lstStyle/>
          <a:p>
            <a:r>
              <a:rPr lang="en-US" sz="1588" dirty="0">
                <a:solidFill>
                  <a:srgbClr val="000000"/>
                </a:solidFill>
              </a:rPr>
              <a:t>Sustainer Score</a:t>
            </a:r>
          </a:p>
        </p:txBody>
      </p:sp>
      <p:sp>
        <p:nvSpPr>
          <p:cNvPr id="15" name="TextBox 14">
            <a:extLst>
              <a:ext uri="{FF2B5EF4-FFF2-40B4-BE49-F238E27FC236}">
                <a16:creationId xmlns:a16="http://schemas.microsoft.com/office/drawing/2014/main" xmlns="" id="{CB95D962-8DC4-4D0D-8D8E-7CB2BDDED95A}"/>
              </a:ext>
            </a:extLst>
          </p:cNvPr>
          <p:cNvSpPr txBox="1"/>
          <p:nvPr/>
        </p:nvSpPr>
        <p:spPr>
          <a:xfrm>
            <a:off x="8992618" y="4269219"/>
            <a:ext cx="3001151" cy="336695"/>
          </a:xfrm>
          <a:prstGeom prst="rect">
            <a:avLst/>
          </a:prstGeom>
          <a:noFill/>
        </p:spPr>
        <p:txBody>
          <a:bodyPr wrap="square" rtlCol="0">
            <a:spAutoFit/>
          </a:bodyPr>
          <a:lstStyle/>
          <a:p>
            <a:r>
              <a:rPr lang="en-US" sz="1588" dirty="0">
                <a:solidFill>
                  <a:srgbClr val="000000"/>
                </a:solidFill>
              </a:rPr>
              <a:t>End of Year Giving Score</a:t>
            </a:r>
          </a:p>
        </p:txBody>
      </p:sp>
      <p:sp>
        <p:nvSpPr>
          <p:cNvPr id="16" name="TextBox 15">
            <a:extLst>
              <a:ext uri="{FF2B5EF4-FFF2-40B4-BE49-F238E27FC236}">
                <a16:creationId xmlns:a16="http://schemas.microsoft.com/office/drawing/2014/main" xmlns="" id="{E8937D53-5BFE-4425-AA28-2F2CD3B1A38D}"/>
              </a:ext>
            </a:extLst>
          </p:cNvPr>
          <p:cNvSpPr txBox="1"/>
          <p:nvPr/>
        </p:nvSpPr>
        <p:spPr>
          <a:xfrm>
            <a:off x="8990470" y="3395683"/>
            <a:ext cx="2732279" cy="336695"/>
          </a:xfrm>
          <a:prstGeom prst="rect">
            <a:avLst/>
          </a:prstGeom>
          <a:noFill/>
        </p:spPr>
        <p:txBody>
          <a:bodyPr wrap="square" rtlCol="0">
            <a:spAutoFit/>
          </a:bodyPr>
          <a:lstStyle/>
          <a:p>
            <a:r>
              <a:rPr lang="en-US" sz="1588" dirty="0">
                <a:solidFill>
                  <a:srgbClr val="000000"/>
                </a:solidFill>
              </a:rPr>
              <a:t>#</a:t>
            </a:r>
            <a:r>
              <a:rPr lang="en-US" sz="1588" dirty="0" err="1">
                <a:solidFill>
                  <a:srgbClr val="000000"/>
                </a:solidFill>
              </a:rPr>
              <a:t>GivingTuesday</a:t>
            </a:r>
            <a:r>
              <a:rPr lang="en-US" sz="1588" dirty="0">
                <a:solidFill>
                  <a:srgbClr val="000000"/>
                </a:solidFill>
              </a:rPr>
              <a:t> Score</a:t>
            </a:r>
          </a:p>
        </p:txBody>
      </p:sp>
      <p:sp>
        <p:nvSpPr>
          <p:cNvPr id="17" name="TextBox 16">
            <a:extLst>
              <a:ext uri="{FF2B5EF4-FFF2-40B4-BE49-F238E27FC236}">
                <a16:creationId xmlns:a16="http://schemas.microsoft.com/office/drawing/2014/main" xmlns="" id="{37D790B9-3713-42C5-9737-B3316B56829E}"/>
              </a:ext>
            </a:extLst>
          </p:cNvPr>
          <p:cNvSpPr txBox="1"/>
          <p:nvPr/>
        </p:nvSpPr>
        <p:spPr>
          <a:xfrm>
            <a:off x="5124793" y="2557291"/>
            <a:ext cx="2823147" cy="336695"/>
          </a:xfrm>
          <a:prstGeom prst="rect">
            <a:avLst/>
          </a:prstGeom>
          <a:noFill/>
        </p:spPr>
        <p:txBody>
          <a:bodyPr wrap="square" rtlCol="0">
            <a:spAutoFit/>
          </a:bodyPr>
          <a:lstStyle/>
          <a:p>
            <a:r>
              <a:rPr lang="en-US" sz="1588" dirty="0">
                <a:solidFill>
                  <a:srgbClr val="000000"/>
                </a:solidFill>
              </a:rPr>
              <a:t>Direct Marketing Score </a:t>
            </a:r>
          </a:p>
        </p:txBody>
      </p:sp>
      <p:sp>
        <p:nvSpPr>
          <p:cNvPr id="18" name="TextBox 17">
            <a:extLst>
              <a:ext uri="{FF2B5EF4-FFF2-40B4-BE49-F238E27FC236}">
                <a16:creationId xmlns:a16="http://schemas.microsoft.com/office/drawing/2014/main" xmlns="" id="{8CEED538-EF5F-4A9E-8F56-C2805D8BCDD4}"/>
              </a:ext>
            </a:extLst>
          </p:cNvPr>
          <p:cNvSpPr txBox="1"/>
          <p:nvPr/>
        </p:nvSpPr>
        <p:spPr>
          <a:xfrm>
            <a:off x="364157" y="1905719"/>
            <a:ext cx="2945944" cy="363818"/>
          </a:xfrm>
          <a:prstGeom prst="rect">
            <a:avLst/>
          </a:prstGeom>
          <a:noFill/>
        </p:spPr>
        <p:txBody>
          <a:bodyPr wrap="square" rtlCol="0">
            <a:spAutoFit/>
          </a:bodyPr>
          <a:lstStyle/>
          <a:p>
            <a:r>
              <a:rPr lang="en-US" sz="1764" b="1" dirty="0">
                <a:solidFill>
                  <a:srgbClr val="000000"/>
                </a:solidFill>
              </a:rPr>
              <a:t>Philanthropic Scores</a:t>
            </a:r>
          </a:p>
        </p:txBody>
      </p:sp>
      <p:sp>
        <p:nvSpPr>
          <p:cNvPr id="19" name="TextBox 18">
            <a:extLst>
              <a:ext uri="{FF2B5EF4-FFF2-40B4-BE49-F238E27FC236}">
                <a16:creationId xmlns:a16="http://schemas.microsoft.com/office/drawing/2014/main" xmlns="" id="{DBFD2F0B-3280-4377-A201-FB281748E959}"/>
              </a:ext>
            </a:extLst>
          </p:cNvPr>
          <p:cNvSpPr txBox="1"/>
          <p:nvPr/>
        </p:nvSpPr>
        <p:spPr>
          <a:xfrm>
            <a:off x="4143475" y="1909222"/>
            <a:ext cx="2945944" cy="363818"/>
          </a:xfrm>
          <a:prstGeom prst="rect">
            <a:avLst/>
          </a:prstGeom>
          <a:noFill/>
        </p:spPr>
        <p:txBody>
          <a:bodyPr wrap="square" rtlCol="0">
            <a:spAutoFit/>
          </a:bodyPr>
          <a:lstStyle/>
          <a:p>
            <a:r>
              <a:rPr lang="en-US" sz="1764" b="1" dirty="0">
                <a:solidFill>
                  <a:srgbClr val="000000"/>
                </a:solidFill>
              </a:rPr>
              <a:t>Channel Scores</a:t>
            </a:r>
          </a:p>
        </p:txBody>
      </p:sp>
      <p:sp>
        <p:nvSpPr>
          <p:cNvPr id="20" name="TextBox 19">
            <a:extLst>
              <a:ext uri="{FF2B5EF4-FFF2-40B4-BE49-F238E27FC236}">
                <a16:creationId xmlns:a16="http://schemas.microsoft.com/office/drawing/2014/main" xmlns="" id="{B375323F-F3B3-46A5-A090-FB7EF4644C62}"/>
              </a:ext>
            </a:extLst>
          </p:cNvPr>
          <p:cNvSpPr txBox="1"/>
          <p:nvPr/>
        </p:nvSpPr>
        <p:spPr>
          <a:xfrm>
            <a:off x="5124793" y="3423641"/>
            <a:ext cx="2823147" cy="336695"/>
          </a:xfrm>
          <a:prstGeom prst="rect">
            <a:avLst/>
          </a:prstGeom>
          <a:noFill/>
        </p:spPr>
        <p:txBody>
          <a:bodyPr wrap="square" rtlCol="0">
            <a:spAutoFit/>
          </a:bodyPr>
          <a:lstStyle/>
          <a:p>
            <a:r>
              <a:rPr lang="en-US" sz="1588" dirty="0">
                <a:solidFill>
                  <a:srgbClr val="000000"/>
                </a:solidFill>
              </a:rPr>
              <a:t>Phone Score </a:t>
            </a:r>
          </a:p>
        </p:txBody>
      </p:sp>
      <p:sp>
        <p:nvSpPr>
          <p:cNvPr id="21" name="TextBox 20">
            <a:extLst>
              <a:ext uri="{FF2B5EF4-FFF2-40B4-BE49-F238E27FC236}">
                <a16:creationId xmlns:a16="http://schemas.microsoft.com/office/drawing/2014/main" xmlns="" id="{19377C4F-6B33-4D64-A99F-80F2394F7D24}"/>
              </a:ext>
            </a:extLst>
          </p:cNvPr>
          <p:cNvSpPr txBox="1"/>
          <p:nvPr/>
        </p:nvSpPr>
        <p:spPr>
          <a:xfrm>
            <a:off x="5147201" y="4270120"/>
            <a:ext cx="2823147" cy="336695"/>
          </a:xfrm>
          <a:prstGeom prst="rect">
            <a:avLst/>
          </a:prstGeom>
          <a:noFill/>
        </p:spPr>
        <p:txBody>
          <a:bodyPr wrap="square" rtlCol="0">
            <a:spAutoFit/>
          </a:bodyPr>
          <a:lstStyle/>
          <a:p>
            <a:r>
              <a:rPr lang="en-US" sz="1588" dirty="0">
                <a:solidFill>
                  <a:srgbClr val="000000"/>
                </a:solidFill>
              </a:rPr>
              <a:t>Online Score </a:t>
            </a:r>
          </a:p>
        </p:txBody>
      </p:sp>
      <p:sp>
        <p:nvSpPr>
          <p:cNvPr id="33" name="Rectangle 32">
            <a:extLst>
              <a:ext uri="{FF2B5EF4-FFF2-40B4-BE49-F238E27FC236}">
                <a16:creationId xmlns:a16="http://schemas.microsoft.com/office/drawing/2014/main" xmlns="" id="{B1CA7760-4551-40A7-8C83-DB0175EDD7CE}"/>
              </a:ext>
            </a:extLst>
          </p:cNvPr>
          <p:cNvSpPr/>
          <p:nvPr/>
        </p:nvSpPr>
        <p:spPr>
          <a:xfrm>
            <a:off x="4312576" y="4221257"/>
            <a:ext cx="812216" cy="434414"/>
          </a:xfrm>
          <a:prstGeom prst="rect">
            <a:avLst/>
          </a:prstGeom>
          <a:ln w="3810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ct val="90000"/>
              </a:lnSpc>
            </a:pPr>
            <a:endParaRPr lang="en-US" sz="2470" dirty="0">
              <a:solidFill>
                <a:srgbClr val="FFFFFF"/>
              </a:solidFill>
            </a:endParaRPr>
          </a:p>
        </p:txBody>
      </p:sp>
      <p:pic>
        <p:nvPicPr>
          <p:cNvPr id="34" name="Graphic 33" descr="Smart Phone">
            <a:extLst>
              <a:ext uri="{FF2B5EF4-FFF2-40B4-BE49-F238E27FC236}">
                <a16:creationId xmlns:a16="http://schemas.microsoft.com/office/drawing/2014/main" xmlns="" id="{53F155D7-EAF6-423F-A3E6-23F3DC68EEE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318180" y="4195561"/>
            <a:ext cx="806613" cy="537915"/>
          </a:xfrm>
          <a:prstGeom prst="rect">
            <a:avLst/>
          </a:prstGeom>
        </p:spPr>
      </p:pic>
      <p:sp>
        <p:nvSpPr>
          <p:cNvPr id="37" name="TextBox 36">
            <a:extLst>
              <a:ext uri="{FF2B5EF4-FFF2-40B4-BE49-F238E27FC236}">
                <a16:creationId xmlns:a16="http://schemas.microsoft.com/office/drawing/2014/main" xmlns="" id="{01B46914-CECE-40DA-A7B1-E300A6878653}"/>
              </a:ext>
            </a:extLst>
          </p:cNvPr>
          <p:cNvSpPr txBox="1"/>
          <p:nvPr/>
        </p:nvSpPr>
        <p:spPr>
          <a:xfrm>
            <a:off x="7970347" y="1900791"/>
            <a:ext cx="2945944" cy="363818"/>
          </a:xfrm>
          <a:prstGeom prst="rect">
            <a:avLst/>
          </a:prstGeom>
          <a:noFill/>
        </p:spPr>
        <p:txBody>
          <a:bodyPr wrap="square" rtlCol="0">
            <a:spAutoFit/>
          </a:bodyPr>
          <a:lstStyle/>
          <a:p>
            <a:r>
              <a:rPr lang="en-US" sz="1764" b="1" dirty="0">
                <a:solidFill>
                  <a:srgbClr val="000000"/>
                </a:solidFill>
              </a:rPr>
              <a:t>Specialty Scores</a:t>
            </a:r>
          </a:p>
        </p:txBody>
      </p:sp>
      <p:cxnSp>
        <p:nvCxnSpPr>
          <p:cNvPr id="39" name="Straight Connector 38">
            <a:extLst>
              <a:ext uri="{FF2B5EF4-FFF2-40B4-BE49-F238E27FC236}">
                <a16:creationId xmlns:a16="http://schemas.microsoft.com/office/drawing/2014/main" xmlns="" id="{70FCDF37-FE88-4635-95B8-FF94EC62F122}"/>
              </a:ext>
            </a:extLst>
          </p:cNvPr>
          <p:cNvCxnSpPr/>
          <p:nvPr/>
        </p:nvCxnSpPr>
        <p:spPr>
          <a:xfrm>
            <a:off x="3945031" y="1278031"/>
            <a:ext cx="0" cy="4301938"/>
          </a:xfrm>
          <a:prstGeom prst="line">
            <a:avLst/>
          </a:prstGeom>
          <a:noFill/>
          <a:ln w="14288" cap="flat">
            <a:solidFill>
              <a:schemeClr val="tx2"/>
            </a:solidFill>
            <a:prstDash val="solid"/>
            <a:miter lim="800000"/>
            <a:headEnd/>
            <a:tailEnd/>
          </a:ln>
          <a:extLst>
            <a:ext uri="{909E8E84-426E-40DD-AFC4-6F175D3DCCD1}">
              <a14:hiddenFill xmlns:a14="http://schemas.microsoft.com/office/drawing/2010/main">
                <a:noFill/>
              </a14:hiddenFill>
            </a:ext>
          </a:extLst>
        </p:spPr>
      </p:cxnSp>
      <p:cxnSp>
        <p:nvCxnSpPr>
          <p:cNvPr id="40" name="Straight Connector 39">
            <a:extLst>
              <a:ext uri="{FF2B5EF4-FFF2-40B4-BE49-F238E27FC236}">
                <a16:creationId xmlns:a16="http://schemas.microsoft.com/office/drawing/2014/main" xmlns="" id="{8E3CB5E1-B753-4FEC-8165-E5A252072527}"/>
              </a:ext>
            </a:extLst>
          </p:cNvPr>
          <p:cNvCxnSpPr/>
          <p:nvPr/>
        </p:nvCxnSpPr>
        <p:spPr>
          <a:xfrm>
            <a:off x="7843663" y="1227458"/>
            <a:ext cx="0" cy="4301938"/>
          </a:xfrm>
          <a:prstGeom prst="line">
            <a:avLst/>
          </a:prstGeom>
          <a:noFill/>
          <a:ln w="14288" cap="flat">
            <a:solidFill>
              <a:schemeClr val="tx2"/>
            </a:solidFill>
            <a:prstDash val="solid"/>
            <a:miter lim="800000"/>
            <a:headEnd/>
            <a:tailEnd/>
          </a:ln>
          <a:extLst>
            <a:ext uri="{909E8E84-426E-40DD-AFC4-6F175D3DCCD1}">
              <a14:hiddenFill xmlns:a14="http://schemas.microsoft.com/office/drawing/2010/main">
                <a:noFill/>
              </a14:hiddenFill>
            </a:ext>
          </a:extLst>
        </p:spPr>
      </p:cxnSp>
      <p:sp>
        <p:nvSpPr>
          <p:cNvPr id="38" name="Rectangle 37">
            <a:extLst>
              <a:ext uri="{FF2B5EF4-FFF2-40B4-BE49-F238E27FC236}">
                <a16:creationId xmlns:a16="http://schemas.microsoft.com/office/drawing/2014/main" xmlns="" id="{1526B391-49A5-4256-BDEC-07B75990FC9B}"/>
              </a:ext>
            </a:extLst>
          </p:cNvPr>
          <p:cNvSpPr/>
          <p:nvPr/>
        </p:nvSpPr>
        <p:spPr>
          <a:xfrm>
            <a:off x="4303560" y="3345101"/>
            <a:ext cx="812216" cy="434414"/>
          </a:xfrm>
          <a:prstGeom prst="rect">
            <a:avLst/>
          </a:prstGeom>
          <a:ln w="3810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ct val="90000"/>
              </a:lnSpc>
            </a:pPr>
            <a:endParaRPr lang="en-US" sz="2470" dirty="0">
              <a:solidFill>
                <a:srgbClr val="FFFFFF"/>
              </a:solidFill>
            </a:endParaRPr>
          </a:p>
        </p:txBody>
      </p:sp>
      <p:sp>
        <p:nvSpPr>
          <p:cNvPr id="41" name="Rectangle 40">
            <a:extLst>
              <a:ext uri="{FF2B5EF4-FFF2-40B4-BE49-F238E27FC236}">
                <a16:creationId xmlns:a16="http://schemas.microsoft.com/office/drawing/2014/main" xmlns="" id="{4A54F6A6-FE79-4BC0-975F-147D57AE045E}"/>
              </a:ext>
            </a:extLst>
          </p:cNvPr>
          <p:cNvSpPr/>
          <p:nvPr/>
        </p:nvSpPr>
        <p:spPr>
          <a:xfrm>
            <a:off x="4306401" y="2486049"/>
            <a:ext cx="812216" cy="434414"/>
          </a:xfrm>
          <a:prstGeom prst="rect">
            <a:avLst/>
          </a:prstGeom>
          <a:ln w="3810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ct val="90000"/>
              </a:lnSpc>
            </a:pPr>
            <a:endParaRPr lang="en-US" sz="2470" dirty="0">
              <a:solidFill>
                <a:srgbClr val="FFFFFF"/>
              </a:solidFill>
            </a:endParaRPr>
          </a:p>
        </p:txBody>
      </p:sp>
      <p:pic>
        <p:nvPicPr>
          <p:cNvPr id="42" name="Graphic 41" descr="Telephone">
            <a:extLst>
              <a:ext uri="{FF2B5EF4-FFF2-40B4-BE49-F238E27FC236}">
                <a16:creationId xmlns:a16="http://schemas.microsoft.com/office/drawing/2014/main" xmlns="" id="{C655B5A0-12F2-4619-9317-CECABBBA05A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323392" y="3146203"/>
            <a:ext cx="806613" cy="827494"/>
          </a:xfrm>
          <a:prstGeom prst="rect">
            <a:avLst/>
          </a:prstGeom>
        </p:spPr>
      </p:pic>
      <p:pic>
        <p:nvPicPr>
          <p:cNvPr id="43" name="Graphic 42" descr="Envelope">
            <a:extLst>
              <a:ext uri="{FF2B5EF4-FFF2-40B4-BE49-F238E27FC236}">
                <a16:creationId xmlns:a16="http://schemas.microsoft.com/office/drawing/2014/main" xmlns="" id="{C23D22E5-7D63-4D25-BE74-3ACA0A2BC158}"/>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4312578" y="2299952"/>
            <a:ext cx="806613" cy="806613"/>
          </a:xfrm>
          <a:prstGeom prst="rect">
            <a:avLst/>
          </a:prstGeom>
        </p:spPr>
      </p:pic>
      <p:sp>
        <p:nvSpPr>
          <p:cNvPr id="46" name="Rectangle 45">
            <a:extLst>
              <a:ext uri="{FF2B5EF4-FFF2-40B4-BE49-F238E27FC236}">
                <a16:creationId xmlns:a16="http://schemas.microsoft.com/office/drawing/2014/main" xmlns="" id="{E8E410C4-9F75-45EB-A41B-CC095F4DC470}"/>
              </a:ext>
            </a:extLst>
          </p:cNvPr>
          <p:cNvSpPr/>
          <p:nvPr/>
        </p:nvSpPr>
        <p:spPr>
          <a:xfrm>
            <a:off x="8155191" y="3353184"/>
            <a:ext cx="812216" cy="434414"/>
          </a:xfrm>
          <a:prstGeom prst="rect">
            <a:avLst/>
          </a:prstGeom>
          <a:ln w="3810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ct val="90000"/>
              </a:lnSpc>
            </a:pPr>
            <a:endParaRPr lang="en-US" sz="2470" dirty="0">
              <a:solidFill>
                <a:srgbClr val="FFFFFF"/>
              </a:solidFill>
            </a:endParaRPr>
          </a:p>
        </p:txBody>
      </p:sp>
      <p:sp>
        <p:nvSpPr>
          <p:cNvPr id="47" name="Rectangle 46">
            <a:extLst>
              <a:ext uri="{FF2B5EF4-FFF2-40B4-BE49-F238E27FC236}">
                <a16:creationId xmlns:a16="http://schemas.microsoft.com/office/drawing/2014/main" xmlns="" id="{2E2F96A8-BB85-4AFA-86E8-01E6E80D7FC1}"/>
              </a:ext>
            </a:extLst>
          </p:cNvPr>
          <p:cNvSpPr/>
          <p:nvPr/>
        </p:nvSpPr>
        <p:spPr>
          <a:xfrm>
            <a:off x="8164755" y="2465801"/>
            <a:ext cx="812216" cy="434414"/>
          </a:xfrm>
          <a:prstGeom prst="rect">
            <a:avLst/>
          </a:prstGeom>
          <a:ln w="3810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ct val="90000"/>
              </a:lnSpc>
            </a:pPr>
            <a:endParaRPr lang="en-US" sz="2470" dirty="0">
              <a:solidFill>
                <a:srgbClr val="FFFFFF"/>
              </a:solidFill>
            </a:endParaRPr>
          </a:p>
        </p:txBody>
      </p:sp>
      <p:sp>
        <p:nvSpPr>
          <p:cNvPr id="48" name="Rectangle 47">
            <a:extLst>
              <a:ext uri="{FF2B5EF4-FFF2-40B4-BE49-F238E27FC236}">
                <a16:creationId xmlns:a16="http://schemas.microsoft.com/office/drawing/2014/main" xmlns="" id="{302F868F-AB73-48B0-8A90-F4BF74EC1B1A}"/>
              </a:ext>
            </a:extLst>
          </p:cNvPr>
          <p:cNvSpPr/>
          <p:nvPr/>
        </p:nvSpPr>
        <p:spPr>
          <a:xfrm>
            <a:off x="8142485" y="4321338"/>
            <a:ext cx="812216" cy="434414"/>
          </a:xfrm>
          <a:prstGeom prst="rect">
            <a:avLst/>
          </a:prstGeom>
          <a:ln w="3810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ct val="90000"/>
              </a:lnSpc>
            </a:pPr>
            <a:endParaRPr lang="en-US" sz="2470" dirty="0">
              <a:solidFill>
                <a:srgbClr val="FFFFFF"/>
              </a:solidFill>
            </a:endParaRPr>
          </a:p>
        </p:txBody>
      </p:sp>
      <p:pic>
        <p:nvPicPr>
          <p:cNvPr id="49" name="Graphic 48" descr="Email">
            <a:extLst>
              <a:ext uri="{FF2B5EF4-FFF2-40B4-BE49-F238E27FC236}">
                <a16:creationId xmlns:a16="http://schemas.microsoft.com/office/drawing/2014/main" xmlns="" id="{D5B82A62-45AC-495C-A03E-B5623024326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142485" y="4229343"/>
            <a:ext cx="812216" cy="564641"/>
          </a:xfrm>
          <a:prstGeom prst="rect">
            <a:avLst/>
          </a:prstGeom>
        </p:spPr>
      </p:pic>
      <p:pic>
        <p:nvPicPr>
          <p:cNvPr id="50" name="Graphic 49" descr="Credit card">
            <a:extLst>
              <a:ext uri="{FF2B5EF4-FFF2-40B4-BE49-F238E27FC236}">
                <a16:creationId xmlns:a16="http://schemas.microsoft.com/office/drawing/2014/main" xmlns="" id="{D0519733-F8CB-4CF2-B24E-C013641C67C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8159160" y="3167087"/>
            <a:ext cx="806613" cy="806613"/>
          </a:xfrm>
          <a:prstGeom prst="rect">
            <a:avLst/>
          </a:prstGeom>
        </p:spPr>
      </p:pic>
      <p:pic>
        <p:nvPicPr>
          <p:cNvPr id="51" name="Graphic 50" descr="Piggy Bank">
            <a:extLst>
              <a:ext uri="{FF2B5EF4-FFF2-40B4-BE49-F238E27FC236}">
                <a16:creationId xmlns:a16="http://schemas.microsoft.com/office/drawing/2014/main" xmlns="" id="{A66B778B-083B-4682-9E43-DD82D14C2D9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8175570" y="2279704"/>
            <a:ext cx="806613" cy="806613"/>
          </a:xfrm>
          <a:prstGeom prst="rect">
            <a:avLst/>
          </a:prstGeom>
        </p:spPr>
      </p:pic>
    </p:spTree>
    <p:extLst>
      <p:ext uri="{BB962C8B-B14F-4D97-AF65-F5344CB8AC3E}">
        <p14:creationId xmlns:p14="http://schemas.microsoft.com/office/powerpoint/2010/main" val="284266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153" y="1987016"/>
            <a:ext cx="1600523" cy="977256"/>
          </a:xfrm>
          <a:prstGeom prst="rect">
            <a:avLst/>
          </a:prstGeom>
        </p:spPr>
      </p:pic>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209" y="2498342"/>
            <a:ext cx="1595561" cy="974227"/>
          </a:xfrm>
          <a:prstGeom prst="rect">
            <a:avLst/>
          </a:prstGeom>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745" y="3014426"/>
            <a:ext cx="1595561" cy="974227"/>
          </a:xfrm>
          <a:prstGeom prst="rect">
            <a:avLst/>
          </a:prstGeom>
        </p:spPr>
      </p:pic>
      <p:pic>
        <p:nvPicPr>
          <p:cNvPr id="13" name="Picture 12"/>
          <p:cNvPicPr>
            <a:picLocks noChangeAspect="1"/>
          </p:cNvPicPr>
          <p:nvPr/>
        </p:nvPicPr>
        <p:blipFill>
          <a:blip r:embed="rId3"/>
          <a:stretch>
            <a:fillRect/>
          </a:stretch>
        </p:blipFill>
        <p:spPr>
          <a:xfrm rot="16200000">
            <a:off x="5579468" y="2480557"/>
            <a:ext cx="203200" cy="1181100"/>
          </a:xfrm>
          <a:prstGeom prst="rect">
            <a:avLst/>
          </a:prstGeom>
        </p:spPr>
      </p:pic>
      <p:sp>
        <p:nvSpPr>
          <p:cNvPr id="2" name="Rectangle 1"/>
          <p:cNvSpPr/>
          <p:nvPr/>
        </p:nvSpPr>
        <p:spPr>
          <a:xfrm>
            <a:off x="2" y="35096"/>
            <a:ext cx="10266591" cy="707886"/>
          </a:xfrm>
          <a:prstGeom prst="rect">
            <a:avLst/>
          </a:prstGeom>
          <a:ln>
            <a:noFill/>
          </a:ln>
        </p:spPr>
        <p:txBody>
          <a:bodyPr wrap="square">
            <a:spAutoFit/>
          </a:bodyPr>
          <a:lstStyle/>
          <a:p>
            <a:pPr algn="ctr"/>
            <a:r>
              <a:rPr lang="en-US" sz="4000" b="1" dirty="0">
                <a:solidFill>
                  <a:srgbClr val="72BF44"/>
                </a:solidFill>
                <a:latin typeface="Blackbaud sans"/>
              </a:rPr>
              <a:t>Philanthropic Score</a:t>
            </a:r>
          </a:p>
        </p:txBody>
      </p:sp>
      <p:sp>
        <p:nvSpPr>
          <p:cNvPr id="3" name="Rectangle 2"/>
          <p:cNvSpPr/>
          <p:nvPr/>
        </p:nvSpPr>
        <p:spPr>
          <a:xfrm>
            <a:off x="510461" y="984119"/>
            <a:ext cx="10349628" cy="646331"/>
          </a:xfrm>
          <a:prstGeom prst="rect">
            <a:avLst/>
          </a:prstGeom>
          <a:ln>
            <a:noFill/>
          </a:ln>
        </p:spPr>
        <p:txBody>
          <a:bodyPr wrap="square">
            <a:spAutoFit/>
          </a:bodyPr>
          <a:lstStyle/>
          <a:p>
            <a:r>
              <a:rPr lang="en-US" dirty="0">
                <a:solidFill>
                  <a:srgbClr val="4D525A"/>
                </a:solidFill>
                <a:latin typeface="Blackbaud sans"/>
              </a:rPr>
              <a:t>We use past giving behavior combined with Blackbaud’s proprietary data to score each constituent based on their likelihood to be philanthropic. </a:t>
            </a:r>
          </a:p>
        </p:txBody>
      </p:sp>
      <p:sp>
        <p:nvSpPr>
          <p:cNvPr id="4" name="TextBox 3"/>
          <p:cNvSpPr txBox="1"/>
          <p:nvPr/>
        </p:nvSpPr>
        <p:spPr>
          <a:xfrm>
            <a:off x="3012923" y="5025348"/>
            <a:ext cx="8013421" cy="923330"/>
          </a:xfrm>
          <a:prstGeom prst="rect">
            <a:avLst/>
          </a:prstGeom>
          <a:noFill/>
        </p:spPr>
        <p:txBody>
          <a:bodyPr wrap="square" rtlCol="0">
            <a:spAutoFit/>
          </a:bodyPr>
          <a:lstStyle/>
          <a:p>
            <a:r>
              <a:rPr lang="en-US" sz="1700" dirty="0">
                <a:solidFill>
                  <a:srgbClr val="4D525A"/>
                </a:solidFill>
                <a:latin typeface="Blackbaud sans"/>
              </a:rPr>
              <a:t>Target individuals that are </a:t>
            </a:r>
            <a:r>
              <a:rPr lang="en-US" sz="2000" dirty="0">
                <a:solidFill>
                  <a:srgbClr val="FBB034"/>
                </a:solidFill>
                <a:latin typeface="Blackbaud sans"/>
              </a:rPr>
              <a:t>LIKELY TO GIVE</a:t>
            </a:r>
            <a:r>
              <a:rPr lang="en-US" sz="1700" dirty="0">
                <a:solidFill>
                  <a:srgbClr val="4D525A"/>
                </a:solidFill>
                <a:latin typeface="Blackbaud sans"/>
              </a:rPr>
              <a:t>, which can help save costs for your direct response programs and avoid spanning individuals who are not likely to donate. </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1073" y="2704613"/>
            <a:ext cx="1729627" cy="1750108"/>
          </a:xfrm>
          <a:prstGeom prst="rect">
            <a:avLst/>
          </a:prstGeom>
        </p:spPr>
      </p:pic>
      <p:pic>
        <p:nvPicPr>
          <p:cNvPr id="12" name="Graphic 11" descr="Bullseye">
            <a:extLst>
              <a:ext uri="{FF2B5EF4-FFF2-40B4-BE49-F238E27FC236}">
                <a16:creationId xmlns:a16="http://schemas.microsoft.com/office/drawing/2014/main" xmlns="" id="{74AF7D55-F5C8-483B-AA0B-744DE44D3BF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089591" y="5025348"/>
            <a:ext cx="923331" cy="923330"/>
          </a:xfrm>
          <a:prstGeom prst="rect">
            <a:avLst/>
          </a:prstGeom>
        </p:spPr>
      </p:pic>
      <p:grpSp>
        <p:nvGrpSpPr>
          <p:cNvPr id="9" name="Group 8">
            <a:extLst>
              <a:ext uri="{FF2B5EF4-FFF2-40B4-BE49-F238E27FC236}">
                <a16:creationId xmlns:a16="http://schemas.microsoft.com/office/drawing/2014/main" xmlns="" id="{0C0B3291-5E36-47CF-AF6F-3C89D032ECC6}"/>
              </a:ext>
            </a:extLst>
          </p:cNvPr>
          <p:cNvGrpSpPr/>
          <p:nvPr/>
        </p:nvGrpSpPr>
        <p:grpSpPr>
          <a:xfrm>
            <a:off x="6510858" y="1793256"/>
            <a:ext cx="3976607" cy="2753666"/>
            <a:chOff x="6509270" y="1793256"/>
            <a:chExt cx="3976606" cy="2753666"/>
          </a:xfrm>
        </p:grpSpPr>
        <p:grpSp>
          <p:nvGrpSpPr>
            <p:cNvPr id="8" name="Group 7">
              <a:extLst>
                <a:ext uri="{FF2B5EF4-FFF2-40B4-BE49-F238E27FC236}">
                  <a16:creationId xmlns:a16="http://schemas.microsoft.com/office/drawing/2014/main" xmlns="" id="{092BF80D-46B7-4B5B-A85F-74BDA6C30F1E}"/>
                </a:ext>
              </a:extLst>
            </p:cNvPr>
            <p:cNvGrpSpPr/>
            <p:nvPr/>
          </p:nvGrpSpPr>
          <p:grpSpPr>
            <a:xfrm>
              <a:off x="6509270" y="1798489"/>
              <a:ext cx="2221953" cy="2748433"/>
              <a:chOff x="7976120" y="2049872"/>
              <a:chExt cx="2221953" cy="2748433"/>
            </a:xfrm>
          </p:grpSpPr>
          <p:grpSp>
            <p:nvGrpSpPr>
              <p:cNvPr id="7" name="Group 6">
                <a:extLst>
                  <a:ext uri="{FF2B5EF4-FFF2-40B4-BE49-F238E27FC236}">
                    <a16:creationId xmlns:a16="http://schemas.microsoft.com/office/drawing/2014/main" xmlns="" id="{D21DA104-AF6A-4061-890A-52C49375B5F5}"/>
                  </a:ext>
                </a:extLst>
              </p:cNvPr>
              <p:cNvGrpSpPr/>
              <p:nvPr/>
            </p:nvGrpSpPr>
            <p:grpSpPr>
              <a:xfrm>
                <a:off x="7976120" y="2049872"/>
                <a:ext cx="2203970" cy="919633"/>
                <a:chOff x="7976120" y="2049872"/>
                <a:chExt cx="2203970" cy="919633"/>
              </a:xfrm>
            </p:grpSpPr>
            <p:pic>
              <p:nvPicPr>
                <p:cNvPr id="27" name="Graphic 26" descr="Man">
                  <a:extLst>
                    <a:ext uri="{FF2B5EF4-FFF2-40B4-BE49-F238E27FC236}">
                      <a16:creationId xmlns:a16="http://schemas.microsoft.com/office/drawing/2014/main" xmlns="" id="{07A59FE1-C600-488E-AA60-1E961173A4D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76120" y="2055105"/>
                  <a:ext cx="914400" cy="914400"/>
                </a:xfrm>
                <a:prstGeom prst="rect">
                  <a:avLst/>
                </a:prstGeom>
              </p:spPr>
            </p:pic>
            <p:pic>
              <p:nvPicPr>
                <p:cNvPr id="28" name="Graphic 27" descr="Man">
                  <a:extLst>
                    <a:ext uri="{FF2B5EF4-FFF2-40B4-BE49-F238E27FC236}">
                      <a16:creationId xmlns:a16="http://schemas.microsoft.com/office/drawing/2014/main" xmlns="" id="{FFD02C8C-5DC2-47CE-85BA-55ADA3790F0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87255" y="2055105"/>
                  <a:ext cx="914400" cy="914400"/>
                </a:xfrm>
                <a:prstGeom prst="rect">
                  <a:avLst/>
                </a:prstGeom>
              </p:spPr>
            </p:pic>
            <p:pic>
              <p:nvPicPr>
                <p:cNvPr id="29" name="Graphic 28" descr="Man">
                  <a:extLst>
                    <a:ext uri="{FF2B5EF4-FFF2-40B4-BE49-F238E27FC236}">
                      <a16:creationId xmlns:a16="http://schemas.microsoft.com/office/drawing/2014/main" xmlns="" id="{7784DB70-92E3-46BA-A3A7-D3968A78FCB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825405" y="2049872"/>
                  <a:ext cx="914400" cy="914400"/>
                </a:xfrm>
                <a:prstGeom prst="rect">
                  <a:avLst/>
                </a:prstGeom>
              </p:spPr>
            </p:pic>
            <p:pic>
              <p:nvPicPr>
                <p:cNvPr id="30" name="Graphic 29" descr="Man">
                  <a:extLst>
                    <a:ext uri="{FF2B5EF4-FFF2-40B4-BE49-F238E27FC236}">
                      <a16:creationId xmlns:a16="http://schemas.microsoft.com/office/drawing/2014/main" xmlns="" id="{9B916CB6-9AC3-4B89-A691-0D14A0F3E4D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265690" y="2049872"/>
                  <a:ext cx="914400" cy="914400"/>
                </a:xfrm>
                <a:prstGeom prst="rect">
                  <a:avLst/>
                </a:prstGeom>
              </p:spPr>
            </p:pic>
          </p:grpSp>
          <p:grpSp>
            <p:nvGrpSpPr>
              <p:cNvPr id="31" name="Group 30">
                <a:extLst>
                  <a:ext uri="{FF2B5EF4-FFF2-40B4-BE49-F238E27FC236}">
                    <a16:creationId xmlns:a16="http://schemas.microsoft.com/office/drawing/2014/main" xmlns="" id="{D05D937D-331F-4399-9AD1-0DDA3BA337ED}"/>
                  </a:ext>
                </a:extLst>
              </p:cNvPr>
              <p:cNvGrpSpPr/>
              <p:nvPr/>
            </p:nvGrpSpPr>
            <p:grpSpPr>
              <a:xfrm>
                <a:off x="7994103" y="2964272"/>
                <a:ext cx="2203970" cy="919633"/>
                <a:chOff x="7976120" y="2049872"/>
                <a:chExt cx="2203970" cy="919633"/>
              </a:xfrm>
            </p:grpSpPr>
            <p:pic>
              <p:nvPicPr>
                <p:cNvPr id="32" name="Graphic 31" descr="Man">
                  <a:extLst>
                    <a:ext uri="{FF2B5EF4-FFF2-40B4-BE49-F238E27FC236}">
                      <a16:creationId xmlns:a16="http://schemas.microsoft.com/office/drawing/2014/main" xmlns="" id="{229E3B59-A85E-4A85-AFDF-12B6FE0E38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76120" y="2055105"/>
                  <a:ext cx="914400" cy="914400"/>
                </a:xfrm>
                <a:prstGeom prst="rect">
                  <a:avLst/>
                </a:prstGeom>
              </p:spPr>
            </p:pic>
            <p:pic>
              <p:nvPicPr>
                <p:cNvPr id="33" name="Graphic 32" descr="Man">
                  <a:extLst>
                    <a:ext uri="{FF2B5EF4-FFF2-40B4-BE49-F238E27FC236}">
                      <a16:creationId xmlns:a16="http://schemas.microsoft.com/office/drawing/2014/main" xmlns="" id="{86934917-FCE6-4A5E-94D4-6FD44362368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87255" y="2055105"/>
                  <a:ext cx="914400" cy="914400"/>
                </a:xfrm>
                <a:prstGeom prst="rect">
                  <a:avLst/>
                </a:prstGeom>
              </p:spPr>
            </p:pic>
            <p:pic>
              <p:nvPicPr>
                <p:cNvPr id="34" name="Graphic 33" descr="Man">
                  <a:extLst>
                    <a:ext uri="{FF2B5EF4-FFF2-40B4-BE49-F238E27FC236}">
                      <a16:creationId xmlns:a16="http://schemas.microsoft.com/office/drawing/2014/main" xmlns="" id="{0CE32E5C-F60D-4C1A-8034-C50ABF4712B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825405" y="2049872"/>
                  <a:ext cx="914400" cy="914400"/>
                </a:xfrm>
                <a:prstGeom prst="rect">
                  <a:avLst/>
                </a:prstGeom>
              </p:spPr>
            </p:pic>
            <p:pic>
              <p:nvPicPr>
                <p:cNvPr id="35" name="Graphic 34" descr="Man">
                  <a:extLst>
                    <a:ext uri="{FF2B5EF4-FFF2-40B4-BE49-F238E27FC236}">
                      <a16:creationId xmlns:a16="http://schemas.microsoft.com/office/drawing/2014/main" xmlns="" id="{E32ACAC6-F81E-41EB-B383-F3636319707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265690" y="2049872"/>
                  <a:ext cx="914400" cy="914400"/>
                </a:xfrm>
                <a:prstGeom prst="rect">
                  <a:avLst/>
                </a:prstGeom>
              </p:spPr>
            </p:pic>
          </p:grpSp>
          <p:grpSp>
            <p:nvGrpSpPr>
              <p:cNvPr id="36" name="Group 35">
                <a:extLst>
                  <a:ext uri="{FF2B5EF4-FFF2-40B4-BE49-F238E27FC236}">
                    <a16:creationId xmlns:a16="http://schemas.microsoft.com/office/drawing/2014/main" xmlns="" id="{E3E63B0C-7232-4423-AAC1-344DFE2E88B1}"/>
                  </a:ext>
                </a:extLst>
              </p:cNvPr>
              <p:cNvGrpSpPr/>
              <p:nvPr/>
            </p:nvGrpSpPr>
            <p:grpSpPr>
              <a:xfrm>
                <a:off x="7994103" y="3878672"/>
                <a:ext cx="2203970" cy="919633"/>
                <a:chOff x="7976120" y="2049872"/>
                <a:chExt cx="2203970" cy="919633"/>
              </a:xfrm>
            </p:grpSpPr>
            <p:pic>
              <p:nvPicPr>
                <p:cNvPr id="37" name="Graphic 36" descr="Man">
                  <a:extLst>
                    <a:ext uri="{FF2B5EF4-FFF2-40B4-BE49-F238E27FC236}">
                      <a16:creationId xmlns:a16="http://schemas.microsoft.com/office/drawing/2014/main" xmlns="" id="{4A530696-60E8-4992-A07A-91AFDAAA4EA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76120" y="2055105"/>
                  <a:ext cx="914400" cy="914400"/>
                </a:xfrm>
                <a:prstGeom prst="rect">
                  <a:avLst/>
                </a:prstGeom>
              </p:spPr>
            </p:pic>
            <p:pic>
              <p:nvPicPr>
                <p:cNvPr id="38" name="Graphic 37" descr="Man">
                  <a:extLst>
                    <a:ext uri="{FF2B5EF4-FFF2-40B4-BE49-F238E27FC236}">
                      <a16:creationId xmlns:a16="http://schemas.microsoft.com/office/drawing/2014/main" xmlns="" id="{0951B337-4CBF-42C2-8304-8E90383A79E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87255" y="2055105"/>
                  <a:ext cx="914400" cy="914400"/>
                </a:xfrm>
                <a:prstGeom prst="rect">
                  <a:avLst/>
                </a:prstGeom>
              </p:spPr>
            </p:pic>
            <p:pic>
              <p:nvPicPr>
                <p:cNvPr id="39" name="Graphic 38" descr="Man">
                  <a:extLst>
                    <a:ext uri="{FF2B5EF4-FFF2-40B4-BE49-F238E27FC236}">
                      <a16:creationId xmlns:a16="http://schemas.microsoft.com/office/drawing/2014/main" xmlns="" id="{F6AB4A8D-6ED1-4E68-BF4F-0AE4E29E93A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825405" y="2049872"/>
                  <a:ext cx="914400" cy="914400"/>
                </a:xfrm>
                <a:prstGeom prst="rect">
                  <a:avLst/>
                </a:prstGeom>
              </p:spPr>
            </p:pic>
            <p:pic>
              <p:nvPicPr>
                <p:cNvPr id="40" name="Graphic 39" descr="Man">
                  <a:extLst>
                    <a:ext uri="{FF2B5EF4-FFF2-40B4-BE49-F238E27FC236}">
                      <a16:creationId xmlns:a16="http://schemas.microsoft.com/office/drawing/2014/main" xmlns="" id="{A213F18C-413B-44FE-ACBE-C80C5FF8E08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265690" y="2049872"/>
                  <a:ext cx="914400" cy="914400"/>
                </a:xfrm>
                <a:prstGeom prst="rect">
                  <a:avLst/>
                </a:prstGeom>
              </p:spPr>
            </p:pic>
          </p:grpSp>
        </p:grpSp>
        <p:grpSp>
          <p:nvGrpSpPr>
            <p:cNvPr id="42" name="Group 41">
              <a:extLst>
                <a:ext uri="{FF2B5EF4-FFF2-40B4-BE49-F238E27FC236}">
                  <a16:creationId xmlns:a16="http://schemas.microsoft.com/office/drawing/2014/main" xmlns="" id="{2D80C856-14A0-41C1-8AA3-7E521CAD7C8A}"/>
                </a:ext>
              </a:extLst>
            </p:cNvPr>
            <p:cNvGrpSpPr/>
            <p:nvPr/>
          </p:nvGrpSpPr>
          <p:grpSpPr>
            <a:xfrm>
              <a:off x="8263923" y="1793256"/>
              <a:ext cx="2221953" cy="2748433"/>
              <a:chOff x="7976120" y="2049872"/>
              <a:chExt cx="2221953" cy="2748433"/>
            </a:xfrm>
          </p:grpSpPr>
          <p:grpSp>
            <p:nvGrpSpPr>
              <p:cNvPr id="43" name="Group 42">
                <a:extLst>
                  <a:ext uri="{FF2B5EF4-FFF2-40B4-BE49-F238E27FC236}">
                    <a16:creationId xmlns:a16="http://schemas.microsoft.com/office/drawing/2014/main" xmlns="" id="{7E9E3FAF-B7C6-4B99-8FE2-430288C27D03}"/>
                  </a:ext>
                </a:extLst>
              </p:cNvPr>
              <p:cNvGrpSpPr/>
              <p:nvPr/>
            </p:nvGrpSpPr>
            <p:grpSpPr>
              <a:xfrm>
                <a:off x="7976120" y="2049872"/>
                <a:ext cx="2203970" cy="919633"/>
                <a:chOff x="7976120" y="2049872"/>
                <a:chExt cx="2203970" cy="919633"/>
              </a:xfrm>
            </p:grpSpPr>
            <p:pic>
              <p:nvPicPr>
                <p:cNvPr id="54" name="Graphic 53" descr="Man">
                  <a:extLst>
                    <a:ext uri="{FF2B5EF4-FFF2-40B4-BE49-F238E27FC236}">
                      <a16:creationId xmlns:a16="http://schemas.microsoft.com/office/drawing/2014/main" xmlns="" id="{3FCA566E-9778-4A89-995A-057D0FCDF9A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76120" y="2055105"/>
                  <a:ext cx="914400" cy="914400"/>
                </a:xfrm>
                <a:prstGeom prst="rect">
                  <a:avLst/>
                </a:prstGeom>
              </p:spPr>
            </p:pic>
            <p:pic>
              <p:nvPicPr>
                <p:cNvPr id="55" name="Graphic 54" descr="Man">
                  <a:extLst>
                    <a:ext uri="{FF2B5EF4-FFF2-40B4-BE49-F238E27FC236}">
                      <a16:creationId xmlns:a16="http://schemas.microsoft.com/office/drawing/2014/main" xmlns="" id="{AE52C724-7BEA-45FB-B657-A1CB11BED72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87255" y="2055105"/>
                  <a:ext cx="914400" cy="914400"/>
                </a:xfrm>
                <a:prstGeom prst="rect">
                  <a:avLst/>
                </a:prstGeom>
              </p:spPr>
            </p:pic>
            <p:pic>
              <p:nvPicPr>
                <p:cNvPr id="56" name="Graphic 55" descr="Man">
                  <a:extLst>
                    <a:ext uri="{FF2B5EF4-FFF2-40B4-BE49-F238E27FC236}">
                      <a16:creationId xmlns:a16="http://schemas.microsoft.com/office/drawing/2014/main" xmlns="" id="{6E8BC7DC-49A9-4BBC-A3D4-4F37F129FE5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825405" y="2049872"/>
                  <a:ext cx="914400" cy="914400"/>
                </a:xfrm>
                <a:prstGeom prst="rect">
                  <a:avLst/>
                </a:prstGeom>
              </p:spPr>
            </p:pic>
            <p:pic>
              <p:nvPicPr>
                <p:cNvPr id="57" name="Graphic 56" descr="Man">
                  <a:extLst>
                    <a:ext uri="{FF2B5EF4-FFF2-40B4-BE49-F238E27FC236}">
                      <a16:creationId xmlns:a16="http://schemas.microsoft.com/office/drawing/2014/main" xmlns="" id="{C0390340-7810-4127-8337-9889908EFB2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265690" y="2049872"/>
                  <a:ext cx="914400" cy="914400"/>
                </a:xfrm>
                <a:prstGeom prst="rect">
                  <a:avLst/>
                </a:prstGeom>
              </p:spPr>
            </p:pic>
          </p:grpSp>
          <p:grpSp>
            <p:nvGrpSpPr>
              <p:cNvPr id="44" name="Group 43">
                <a:extLst>
                  <a:ext uri="{FF2B5EF4-FFF2-40B4-BE49-F238E27FC236}">
                    <a16:creationId xmlns:a16="http://schemas.microsoft.com/office/drawing/2014/main" xmlns="" id="{CB407AEA-9159-4ABD-8E85-40D100C43B2C}"/>
                  </a:ext>
                </a:extLst>
              </p:cNvPr>
              <p:cNvGrpSpPr/>
              <p:nvPr/>
            </p:nvGrpSpPr>
            <p:grpSpPr>
              <a:xfrm>
                <a:off x="7994103" y="2964272"/>
                <a:ext cx="2203970" cy="919633"/>
                <a:chOff x="7976120" y="2049872"/>
                <a:chExt cx="2203970" cy="919633"/>
              </a:xfrm>
            </p:grpSpPr>
            <p:pic>
              <p:nvPicPr>
                <p:cNvPr id="50" name="Graphic 49" descr="Man">
                  <a:extLst>
                    <a:ext uri="{FF2B5EF4-FFF2-40B4-BE49-F238E27FC236}">
                      <a16:creationId xmlns:a16="http://schemas.microsoft.com/office/drawing/2014/main" xmlns="" id="{5BEB9407-80B5-4FCF-A5B1-693C18ED8E2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76120" y="2055105"/>
                  <a:ext cx="914400" cy="914400"/>
                </a:xfrm>
                <a:prstGeom prst="rect">
                  <a:avLst/>
                </a:prstGeom>
              </p:spPr>
            </p:pic>
            <p:pic>
              <p:nvPicPr>
                <p:cNvPr id="51" name="Graphic 50" descr="Man">
                  <a:extLst>
                    <a:ext uri="{FF2B5EF4-FFF2-40B4-BE49-F238E27FC236}">
                      <a16:creationId xmlns:a16="http://schemas.microsoft.com/office/drawing/2014/main" xmlns="" id="{85E968EC-409E-4AA5-8E4C-24AF8ACF1EF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87255" y="2055105"/>
                  <a:ext cx="914400" cy="914400"/>
                </a:xfrm>
                <a:prstGeom prst="rect">
                  <a:avLst/>
                </a:prstGeom>
              </p:spPr>
            </p:pic>
            <p:pic>
              <p:nvPicPr>
                <p:cNvPr id="52" name="Graphic 51" descr="Man">
                  <a:extLst>
                    <a:ext uri="{FF2B5EF4-FFF2-40B4-BE49-F238E27FC236}">
                      <a16:creationId xmlns:a16="http://schemas.microsoft.com/office/drawing/2014/main" xmlns="" id="{F1A2B720-8814-46F1-990E-75252CD977E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825405" y="2049872"/>
                  <a:ext cx="914400" cy="914400"/>
                </a:xfrm>
                <a:prstGeom prst="rect">
                  <a:avLst/>
                </a:prstGeom>
              </p:spPr>
            </p:pic>
            <p:pic>
              <p:nvPicPr>
                <p:cNvPr id="53" name="Graphic 52" descr="Man">
                  <a:extLst>
                    <a:ext uri="{FF2B5EF4-FFF2-40B4-BE49-F238E27FC236}">
                      <a16:creationId xmlns:a16="http://schemas.microsoft.com/office/drawing/2014/main" xmlns="" id="{193E1A0F-95D9-4C7B-9A26-94770F257CD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265690" y="2049872"/>
                  <a:ext cx="914400" cy="914400"/>
                </a:xfrm>
                <a:prstGeom prst="rect">
                  <a:avLst/>
                </a:prstGeom>
              </p:spPr>
            </p:pic>
          </p:grpSp>
          <p:grpSp>
            <p:nvGrpSpPr>
              <p:cNvPr id="45" name="Group 44">
                <a:extLst>
                  <a:ext uri="{FF2B5EF4-FFF2-40B4-BE49-F238E27FC236}">
                    <a16:creationId xmlns:a16="http://schemas.microsoft.com/office/drawing/2014/main" xmlns="" id="{3C43C1E9-E309-4505-B0D2-EF27CE571D00}"/>
                  </a:ext>
                </a:extLst>
              </p:cNvPr>
              <p:cNvGrpSpPr/>
              <p:nvPr/>
            </p:nvGrpSpPr>
            <p:grpSpPr>
              <a:xfrm>
                <a:off x="7994103" y="3878672"/>
                <a:ext cx="2203970" cy="919633"/>
                <a:chOff x="7976120" y="2049872"/>
                <a:chExt cx="2203970" cy="919633"/>
              </a:xfrm>
            </p:grpSpPr>
            <p:pic>
              <p:nvPicPr>
                <p:cNvPr id="46" name="Graphic 45" descr="Man">
                  <a:extLst>
                    <a:ext uri="{FF2B5EF4-FFF2-40B4-BE49-F238E27FC236}">
                      <a16:creationId xmlns:a16="http://schemas.microsoft.com/office/drawing/2014/main" xmlns="" id="{58FDE191-D551-46FF-86D0-63A3A31F652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976120" y="2055105"/>
                  <a:ext cx="914400" cy="914400"/>
                </a:xfrm>
                <a:prstGeom prst="rect">
                  <a:avLst/>
                </a:prstGeom>
              </p:spPr>
            </p:pic>
            <p:pic>
              <p:nvPicPr>
                <p:cNvPr id="47" name="Graphic 46" descr="Man">
                  <a:extLst>
                    <a:ext uri="{FF2B5EF4-FFF2-40B4-BE49-F238E27FC236}">
                      <a16:creationId xmlns:a16="http://schemas.microsoft.com/office/drawing/2014/main" xmlns="" id="{32AD5937-BA19-4096-9575-C8D910DCB25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87255" y="2055105"/>
                  <a:ext cx="914400" cy="914400"/>
                </a:xfrm>
                <a:prstGeom prst="rect">
                  <a:avLst/>
                </a:prstGeom>
              </p:spPr>
            </p:pic>
            <p:pic>
              <p:nvPicPr>
                <p:cNvPr id="48" name="Graphic 47" descr="Man">
                  <a:extLst>
                    <a:ext uri="{FF2B5EF4-FFF2-40B4-BE49-F238E27FC236}">
                      <a16:creationId xmlns:a16="http://schemas.microsoft.com/office/drawing/2014/main" xmlns="" id="{F75AC90A-A2F2-49EA-BBBD-3FCEC671CCA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825405" y="2049872"/>
                  <a:ext cx="914400" cy="914400"/>
                </a:xfrm>
                <a:prstGeom prst="rect">
                  <a:avLst/>
                </a:prstGeom>
              </p:spPr>
            </p:pic>
            <p:pic>
              <p:nvPicPr>
                <p:cNvPr id="49" name="Graphic 48" descr="Man">
                  <a:extLst>
                    <a:ext uri="{FF2B5EF4-FFF2-40B4-BE49-F238E27FC236}">
                      <a16:creationId xmlns:a16="http://schemas.microsoft.com/office/drawing/2014/main" xmlns="" id="{6DDE53DE-C43C-4B98-B7C8-0106DBACB45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265690" y="2049872"/>
                  <a:ext cx="914400" cy="914400"/>
                </a:xfrm>
                <a:prstGeom prst="rect">
                  <a:avLst/>
                </a:prstGeom>
              </p:spPr>
            </p:pic>
          </p:grpSp>
        </p:grpSp>
      </p:grpSp>
    </p:spTree>
    <p:extLst>
      <p:ext uri="{BB962C8B-B14F-4D97-AF65-F5344CB8AC3E}">
        <p14:creationId xmlns:p14="http://schemas.microsoft.com/office/powerpoint/2010/main" val="321689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6965801" y="2217071"/>
            <a:ext cx="1370591" cy="1018682"/>
          </a:xfrm>
          <a:prstGeom prst="rect">
            <a:avLst/>
          </a:prstGeom>
        </p:spPr>
      </p:pic>
      <p:sp>
        <p:nvSpPr>
          <p:cNvPr id="2" name="Rectangle 1"/>
          <p:cNvSpPr/>
          <p:nvPr/>
        </p:nvSpPr>
        <p:spPr>
          <a:xfrm>
            <a:off x="2" y="65425"/>
            <a:ext cx="10266591" cy="707886"/>
          </a:xfrm>
          <a:prstGeom prst="rect">
            <a:avLst/>
          </a:prstGeom>
          <a:ln>
            <a:noFill/>
          </a:ln>
        </p:spPr>
        <p:txBody>
          <a:bodyPr wrap="square">
            <a:spAutoFit/>
          </a:bodyPr>
          <a:lstStyle/>
          <a:p>
            <a:pPr algn="ctr"/>
            <a:r>
              <a:rPr lang="en-US" sz="4000" b="1" dirty="0">
                <a:solidFill>
                  <a:srgbClr val="72BF44"/>
                </a:solidFill>
                <a:latin typeface="Blackbaud sans"/>
              </a:rPr>
              <a:t>Sustainer Score</a:t>
            </a:r>
          </a:p>
        </p:txBody>
      </p:sp>
      <p:sp>
        <p:nvSpPr>
          <p:cNvPr id="3" name="Rectangle 2"/>
          <p:cNvSpPr/>
          <p:nvPr/>
        </p:nvSpPr>
        <p:spPr>
          <a:xfrm>
            <a:off x="510461" y="958718"/>
            <a:ext cx="10552828" cy="646331"/>
          </a:xfrm>
          <a:prstGeom prst="rect">
            <a:avLst/>
          </a:prstGeom>
          <a:ln>
            <a:noFill/>
          </a:ln>
        </p:spPr>
        <p:txBody>
          <a:bodyPr wrap="square">
            <a:spAutoFit/>
          </a:bodyPr>
          <a:lstStyle/>
          <a:p>
            <a:r>
              <a:rPr lang="en-US" dirty="0">
                <a:solidFill>
                  <a:srgbClr val="4D525A"/>
                </a:solidFill>
                <a:latin typeface="Blackbaud sans"/>
              </a:rPr>
              <a:t>We use past giving behavior combined with Blackbaud’s proprietary data to score each constituent based on their likelihood to participate in a sustainer program. </a:t>
            </a:r>
          </a:p>
        </p:txBody>
      </p:sp>
      <p:sp>
        <p:nvSpPr>
          <p:cNvPr id="4" name="TextBox 3"/>
          <p:cNvSpPr txBox="1"/>
          <p:nvPr/>
        </p:nvSpPr>
        <p:spPr>
          <a:xfrm>
            <a:off x="2911322" y="5025351"/>
            <a:ext cx="8250103" cy="877163"/>
          </a:xfrm>
          <a:prstGeom prst="rect">
            <a:avLst/>
          </a:prstGeom>
          <a:noFill/>
        </p:spPr>
        <p:txBody>
          <a:bodyPr wrap="square" rtlCol="0">
            <a:spAutoFit/>
          </a:bodyPr>
          <a:lstStyle/>
          <a:p>
            <a:r>
              <a:rPr lang="en-US" sz="1700" dirty="0">
                <a:solidFill>
                  <a:srgbClr val="4D525A"/>
                </a:solidFill>
                <a:latin typeface="Blackbaud sans"/>
              </a:rPr>
              <a:t>The annual Blackbaud Luminate report revealed that sustainer giving has grown more than 20% over the past year and now represents 8.4% of total giving. It is a program that will become an increasingly important driver of fundraising growth.</a:t>
            </a:r>
          </a:p>
        </p:txBody>
      </p:sp>
      <p:pic>
        <p:nvPicPr>
          <p:cNvPr id="15" name="Picture 14"/>
          <p:cNvPicPr>
            <a:picLocks noChangeAspect="1"/>
          </p:cNvPicPr>
          <p:nvPr/>
        </p:nvPicPr>
        <p:blipFill>
          <a:blip r:embed="rId3"/>
          <a:stretch>
            <a:fillRect/>
          </a:stretch>
        </p:blipFill>
        <p:spPr>
          <a:xfrm rot="16200000">
            <a:off x="5579468" y="2480557"/>
            <a:ext cx="203200" cy="1181100"/>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153" y="1987016"/>
            <a:ext cx="1600523" cy="977256"/>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5209" y="2498342"/>
            <a:ext cx="1595561" cy="974227"/>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745" y="3014426"/>
            <a:ext cx="1595561" cy="97422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1073" y="2704613"/>
            <a:ext cx="1729627" cy="1750108"/>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2823" y="2882809"/>
            <a:ext cx="2437663" cy="1488403"/>
          </a:xfrm>
          <a:prstGeom prst="rect">
            <a:avLst/>
          </a:prstGeom>
        </p:spPr>
      </p:pic>
      <p:pic>
        <p:nvPicPr>
          <p:cNvPr id="6" name="Graphic 5" descr="Bar chart">
            <a:extLst>
              <a:ext uri="{FF2B5EF4-FFF2-40B4-BE49-F238E27FC236}">
                <a16:creationId xmlns:a16="http://schemas.microsoft.com/office/drawing/2014/main" xmlns="" id="{915E4BDB-49B2-4258-96CA-377550DBEEA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846357" y="4936231"/>
            <a:ext cx="1064967" cy="1064966"/>
          </a:xfrm>
          <a:prstGeom prst="rect">
            <a:avLst/>
          </a:prstGeom>
        </p:spPr>
      </p:pic>
    </p:spTree>
    <p:extLst>
      <p:ext uri="{BB962C8B-B14F-4D97-AF65-F5344CB8AC3E}">
        <p14:creationId xmlns:p14="http://schemas.microsoft.com/office/powerpoint/2010/main" val="358432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129" y="2163663"/>
            <a:ext cx="1600523" cy="977256"/>
          </a:xfrm>
          <a:prstGeom prst="rect">
            <a:avLst/>
          </a:prstGeom>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3185" y="2674989"/>
            <a:ext cx="1595561" cy="974227"/>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720" y="3191073"/>
            <a:ext cx="1595561" cy="974227"/>
          </a:xfrm>
          <a:prstGeom prst="rect">
            <a:avLst/>
          </a:prstGeom>
        </p:spPr>
      </p:pic>
      <p:sp>
        <p:nvSpPr>
          <p:cNvPr id="2" name="Rectangle 1"/>
          <p:cNvSpPr/>
          <p:nvPr/>
        </p:nvSpPr>
        <p:spPr>
          <a:xfrm>
            <a:off x="2" y="38664"/>
            <a:ext cx="10266591" cy="707886"/>
          </a:xfrm>
          <a:prstGeom prst="rect">
            <a:avLst/>
          </a:prstGeom>
          <a:ln>
            <a:noFill/>
          </a:ln>
        </p:spPr>
        <p:txBody>
          <a:bodyPr wrap="square">
            <a:spAutoFit/>
          </a:bodyPr>
          <a:lstStyle/>
          <a:p>
            <a:pPr algn="ctr"/>
            <a:r>
              <a:rPr lang="en-US" sz="4000" b="1" dirty="0">
                <a:solidFill>
                  <a:srgbClr val="72BF44"/>
                </a:solidFill>
                <a:latin typeface="Blackbaud sans"/>
              </a:rPr>
              <a:t>Channel Scores</a:t>
            </a:r>
          </a:p>
        </p:txBody>
      </p:sp>
      <p:sp>
        <p:nvSpPr>
          <p:cNvPr id="3" name="Rectangle 2"/>
          <p:cNvSpPr/>
          <p:nvPr/>
        </p:nvSpPr>
        <p:spPr>
          <a:xfrm>
            <a:off x="510460" y="958719"/>
            <a:ext cx="11180901" cy="646331"/>
          </a:xfrm>
          <a:prstGeom prst="rect">
            <a:avLst/>
          </a:prstGeom>
          <a:ln>
            <a:noFill/>
          </a:ln>
        </p:spPr>
        <p:txBody>
          <a:bodyPr wrap="square">
            <a:spAutoFit/>
          </a:bodyPr>
          <a:lstStyle/>
          <a:p>
            <a:r>
              <a:rPr lang="en-US" dirty="0">
                <a:solidFill>
                  <a:srgbClr val="4D525A"/>
                </a:solidFill>
                <a:latin typeface="Blackbaud sans"/>
              </a:rPr>
              <a:t>Channels scores use donor behavior across billions of transactions to predict the channels through which  a constituent is likely to respond.</a:t>
            </a:r>
          </a:p>
        </p:txBody>
      </p:sp>
      <p:sp>
        <p:nvSpPr>
          <p:cNvPr id="13" name="TextBox 12"/>
          <p:cNvSpPr txBox="1"/>
          <p:nvPr/>
        </p:nvSpPr>
        <p:spPr>
          <a:xfrm>
            <a:off x="2447487" y="5328715"/>
            <a:ext cx="8898576" cy="923330"/>
          </a:xfrm>
          <a:prstGeom prst="rect">
            <a:avLst/>
          </a:prstGeom>
          <a:noFill/>
        </p:spPr>
        <p:txBody>
          <a:bodyPr wrap="square" rtlCol="0">
            <a:spAutoFit/>
          </a:bodyPr>
          <a:lstStyle/>
          <a:p>
            <a:r>
              <a:rPr lang="en-US" dirty="0">
                <a:solidFill>
                  <a:srgbClr val="6B6F71"/>
                </a:solidFill>
                <a:latin typeface="Blackbaud sans"/>
              </a:rPr>
              <a:t>Campaigns that engage individuals across multiple channels have a 24% higher ROI. Knowing which combination of channels is optimal for each person will help drive engagement.</a:t>
            </a:r>
          </a:p>
        </p:txBody>
      </p:sp>
      <p:pic>
        <p:nvPicPr>
          <p:cNvPr id="15" name="Picture 14"/>
          <p:cNvPicPr>
            <a:picLocks noChangeAspect="1"/>
          </p:cNvPicPr>
          <p:nvPr/>
        </p:nvPicPr>
        <p:blipFill>
          <a:blip r:embed="rId3"/>
          <a:stretch>
            <a:fillRect/>
          </a:stretch>
        </p:blipFill>
        <p:spPr>
          <a:xfrm rot="16200000">
            <a:off x="5259232" y="2480557"/>
            <a:ext cx="203200" cy="1181100"/>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048" y="2860478"/>
            <a:ext cx="1729627" cy="1750108"/>
          </a:xfrm>
          <a:prstGeom prst="rect">
            <a:avLst/>
          </a:prstGeom>
        </p:spPr>
      </p:pic>
      <p:pic>
        <p:nvPicPr>
          <p:cNvPr id="24" name="Picture 23">
            <a:extLst>
              <a:ext uri="{FF2B5EF4-FFF2-40B4-BE49-F238E27FC236}">
                <a16:creationId xmlns:a16="http://schemas.microsoft.com/office/drawing/2014/main" xmlns="" id="{A15F1F9E-D4C8-4D8D-8446-51A17EF271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655" y="2455403"/>
            <a:ext cx="2327687" cy="1561340"/>
          </a:xfrm>
          <a:prstGeom prst="rect">
            <a:avLst/>
          </a:prstGeom>
        </p:spPr>
      </p:pic>
      <p:pic>
        <p:nvPicPr>
          <p:cNvPr id="6" name="Graphic 5" descr="Call center">
            <a:extLst>
              <a:ext uri="{FF2B5EF4-FFF2-40B4-BE49-F238E27FC236}">
                <a16:creationId xmlns:a16="http://schemas.microsoft.com/office/drawing/2014/main" xmlns="" id="{BDCA3678-1375-4039-B50D-D434B389227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464949" y="5515898"/>
            <a:ext cx="454743" cy="454742"/>
          </a:xfrm>
          <a:prstGeom prst="rect">
            <a:avLst/>
          </a:prstGeom>
        </p:spPr>
      </p:pic>
      <p:pic>
        <p:nvPicPr>
          <p:cNvPr id="8" name="Graphic 7" descr="Envelope">
            <a:extLst>
              <a:ext uri="{FF2B5EF4-FFF2-40B4-BE49-F238E27FC236}">
                <a16:creationId xmlns:a16="http://schemas.microsoft.com/office/drawing/2014/main" xmlns="" id="{79EF39E6-DD16-4807-9566-51598CC5165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17633" y="5515898"/>
            <a:ext cx="454743" cy="454742"/>
          </a:xfrm>
          <a:prstGeom prst="rect">
            <a:avLst/>
          </a:prstGeom>
        </p:spPr>
      </p:pic>
      <p:pic>
        <p:nvPicPr>
          <p:cNvPr id="10" name="Graphic 9" descr="Email">
            <a:extLst>
              <a:ext uri="{FF2B5EF4-FFF2-40B4-BE49-F238E27FC236}">
                <a16:creationId xmlns:a16="http://schemas.microsoft.com/office/drawing/2014/main" xmlns="" id="{E2D5AE7A-339B-4EC1-8571-4E3DAB226FA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919690" y="5515898"/>
            <a:ext cx="454743" cy="454742"/>
          </a:xfrm>
          <a:prstGeom prst="rect">
            <a:avLst/>
          </a:prstGeom>
        </p:spPr>
      </p:pic>
    </p:spTree>
    <p:extLst>
      <p:ext uri="{BB962C8B-B14F-4D97-AF65-F5344CB8AC3E}">
        <p14:creationId xmlns:p14="http://schemas.microsoft.com/office/powerpoint/2010/main" val="18633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70" y="59310"/>
            <a:ext cx="10266591" cy="707886"/>
          </a:xfrm>
          <a:prstGeom prst="rect">
            <a:avLst/>
          </a:prstGeom>
          <a:ln>
            <a:noFill/>
          </a:ln>
        </p:spPr>
        <p:txBody>
          <a:bodyPr wrap="square">
            <a:spAutoFit/>
          </a:bodyPr>
          <a:lstStyle/>
          <a:p>
            <a:pPr algn="ctr"/>
            <a:r>
              <a:rPr lang="en-US" sz="4000" b="1" dirty="0">
                <a:solidFill>
                  <a:srgbClr val="72BF44"/>
                </a:solidFill>
                <a:latin typeface="Blackbaud sans"/>
              </a:rPr>
              <a:t>Gift Array</a:t>
            </a:r>
          </a:p>
        </p:txBody>
      </p:sp>
      <p:sp>
        <p:nvSpPr>
          <p:cNvPr id="3" name="Rectangle 2"/>
          <p:cNvSpPr>
            <a:spLocks/>
          </p:cNvSpPr>
          <p:nvPr/>
        </p:nvSpPr>
        <p:spPr bwMode="auto">
          <a:xfrm>
            <a:off x="541338" y="1001808"/>
            <a:ext cx="10420351" cy="77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nSpc>
                <a:spcPct val="120000"/>
              </a:lnSpc>
            </a:pPr>
            <a:r>
              <a:rPr lang="en-US" dirty="0">
                <a:solidFill>
                  <a:srgbClr val="4D525A"/>
                </a:solidFill>
                <a:latin typeface="Blackbaud sans"/>
              </a:rPr>
              <a:t>Based on each constituent’s giving history, demographics, and wealth profile, the gift array proposes the </a:t>
            </a:r>
            <a:r>
              <a:rPr lang="en-US" sz="2000" b="1" dirty="0">
                <a:solidFill>
                  <a:srgbClr val="FBB034"/>
                </a:solidFill>
                <a:latin typeface="Blackbaud sans"/>
              </a:rPr>
              <a:t>optimal amount </a:t>
            </a:r>
            <a:r>
              <a:rPr lang="en-US" dirty="0">
                <a:solidFill>
                  <a:srgbClr val="4D525A"/>
                </a:solidFill>
                <a:latin typeface="Blackbaud sans"/>
              </a:rPr>
              <a:t>to ask during the next campaign. </a:t>
            </a:r>
          </a:p>
        </p:txBody>
      </p:sp>
      <p:sp>
        <p:nvSpPr>
          <p:cNvPr id="13" name="TextBox 12"/>
          <p:cNvSpPr txBox="1"/>
          <p:nvPr/>
        </p:nvSpPr>
        <p:spPr>
          <a:xfrm>
            <a:off x="1790603" y="5498244"/>
            <a:ext cx="10399811" cy="646331"/>
          </a:xfrm>
          <a:prstGeom prst="rect">
            <a:avLst/>
          </a:prstGeom>
          <a:noFill/>
        </p:spPr>
        <p:txBody>
          <a:bodyPr wrap="square" rtlCol="0">
            <a:spAutoFit/>
          </a:bodyPr>
          <a:lstStyle/>
          <a:p>
            <a:r>
              <a:rPr lang="en-US" dirty="0">
                <a:solidFill>
                  <a:srgbClr val="6B6F71"/>
                </a:solidFill>
                <a:latin typeface="Blackbaud sans"/>
              </a:rPr>
              <a:t>Psychology tells us that people more often choose the middle offer. The middle gift amount served up in the gift array is the amount that a constituent is most likely to give. </a:t>
            </a:r>
          </a:p>
        </p:txBody>
      </p:sp>
      <p:pic>
        <p:nvPicPr>
          <p:cNvPr id="18" name="Picture 17">
            <a:extLst>
              <a:ext uri="{FF2B5EF4-FFF2-40B4-BE49-F238E27FC236}">
                <a16:creationId xmlns:a16="http://schemas.microsoft.com/office/drawing/2014/main" xmlns="" id="{17214349-0385-4ADA-BA0B-F4D89032D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129" y="2163663"/>
            <a:ext cx="1600523" cy="977256"/>
          </a:xfrm>
          <a:prstGeom prst="rect">
            <a:avLst/>
          </a:prstGeom>
        </p:spPr>
      </p:pic>
      <p:pic>
        <p:nvPicPr>
          <p:cNvPr id="22" name="Picture 21">
            <a:extLst>
              <a:ext uri="{FF2B5EF4-FFF2-40B4-BE49-F238E27FC236}">
                <a16:creationId xmlns:a16="http://schemas.microsoft.com/office/drawing/2014/main" xmlns="" id="{E3BE3725-33AE-4707-91E7-3A4FD5835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3185" y="2674989"/>
            <a:ext cx="1595561" cy="974227"/>
          </a:xfrm>
          <a:prstGeom prst="rect">
            <a:avLst/>
          </a:prstGeom>
        </p:spPr>
      </p:pic>
      <p:pic>
        <p:nvPicPr>
          <p:cNvPr id="23" name="Picture 22">
            <a:extLst>
              <a:ext uri="{FF2B5EF4-FFF2-40B4-BE49-F238E27FC236}">
                <a16:creationId xmlns:a16="http://schemas.microsoft.com/office/drawing/2014/main" xmlns="" id="{9E12EC23-02CD-4F00-B273-3D113B201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720" y="3191073"/>
            <a:ext cx="1595561" cy="974227"/>
          </a:xfrm>
          <a:prstGeom prst="rect">
            <a:avLst/>
          </a:prstGeom>
        </p:spPr>
      </p:pic>
      <p:pic>
        <p:nvPicPr>
          <p:cNvPr id="24" name="Picture 23">
            <a:extLst>
              <a:ext uri="{FF2B5EF4-FFF2-40B4-BE49-F238E27FC236}">
                <a16:creationId xmlns:a16="http://schemas.microsoft.com/office/drawing/2014/main" xmlns="" id="{3C1C7D49-24A1-460D-BAD4-42633FBB33FF}"/>
              </a:ext>
            </a:extLst>
          </p:cNvPr>
          <p:cNvPicPr>
            <a:picLocks noChangeAspect="1"/>
          </p:cNvPicPr>
          <p:nvPr/>
        </p:nvPicPr>
        <p:blipFill>
          <a:blip r:embed="rId3"/>
          <a:stretch>
            <a:fillRect/>
          </a:stretch>
        </p:blipFill>
        <p:spPr>
          <a:xfrm rot="16200000">
            <a:off x="5512408" y="2469950"/>
            <a:ext cx="203200" cy="1181100"/>
          </a:xfrm>
          <a:prstGeom prst="rect">
            <a:avLst/>
          </a:prstGeom>
        </p:spPr>
      </p:pic>
      <p:pic>
        <p:nvPicPr>
          <p:cNvPr id="25" name="Picture 24">
            <a:extLst>
              <a:ext uri="{FF2B5EF4-FFF2-40B4-BE49-F238E27FC236}">
                <a16:creationId xmlns:a16="http://schemas.microsoft.com/office/drawing/2014/main" xmlns="" id="{681FA084-3031-41B8-B6CA-B9161EC2E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048" y="2860478"/>
            <a:ext cx="1729627" cy="1750108"/>
          </a:xfrm>
          <a:prstGeom prst="rect">
            <a:avLst/>
          </a:prstGeom>
        </p:spPr>
      </p:pic>
      <p:grpSp>
        <p:nvGrpSpPr>
          <p:cNvPr id="30" name="Group 29">
            <a:extLst>
              <a:ext uri="{FF2B5EF4-FFF2-40B4-BE49-F238E27FC236}">
                <a16:creationId xmlns:a16="http://schemas.microsoft.com/office/drawing/2014/main" xmlns="" id="{2E457F20-BDE3-4932-BA90-E97C58BAB445}"/>
              </a:ext>
            </a:extLst>
          </p:cNvPr>
          <p:cNvGrpSpPr/>
          <p:nvPr/>
        </p:nvGrpSpPr>
        <p:grpSpPr>
          <a:xfrm>
            <a:off x="6702303" y="2383965"/>
            <a:ext cx="3599647" cy="871809"/>
            <a:chOff x="6700715" y="2383962"/>
            <a:chExt cx="3599646" cy="871809"/>
          </a:xfrm>
        </p:grpSpPr>
        <p:grpSp>
          <p:nvGrpSpPr>
            <p:cNvPr id="10" name="Group 9">
              <a:extLst>
                <a:ext uri="{FF2B5EF4-FFF2-40B4-BE49-F238E27FC236}">
                  <a16:creationId xmlns:a16="http://schemas.microsoft.com/office/drawing/2014/main" xmlns="" id="{67CB0CAA-D3F8-404C-9E35-36BB49EF8AB6}"/>
                </a:ext>
              </a:extLst>
            </p:cNvPr>
            <p:cNvGrpSpPr/>
            <p:nvPr/>
          </p:nvGrpSpPr>
          <p:grpSpPr>
            <a:xfrm>
              <a:off x="6700715" y="2884830"/>
              <a:ext cx="3599646" cy="370941"/>
              <a:chOff x="6700715" y="2884830"/>
              <a:chExt cx="3599646" cy="370941"/>
            </a:xfrm>
          </p:grpSpPr>
          <p:sp>
            <p:nvSpPr>
              <p:cNvPr id="9" name="TextBox 8">
                <a:extLst>
                  <a:ext uri="{FF2B5EF4-FFF2-40B4-BE49-F238E27FC236}">
                    <a16:creationId xmlns:a16="http://schemas.microsoft.com/office/drawing/2014/main" xmlns="" id="{7E0A6091-5D89-4037-A0A4-931706D28C27}"/>
                  </a:ext>
                </a:extLst>
              </p:cNvPr>
              <p:cNvSpPr txBox="1"/>
              <p:nvPr/>
            </p:nvSpPr>
            <p:spPr>
              <a:xfrm>
                <a:off x="6700715" y="2886439"/>
                <a:ext cx="1162050" cy="369332"/>
              </a:xfrm>
              <a:prstGeom prst="rect">
                <a:avLst/>
              </a:prstGeom>
              <a:solidFill>
                <a:schemeClr val="tx1"/>
              </a:solidFill>
            </p:spPr>
            <p:txBody>
              <a:bodyPr wrap="square" rtlCol="0">
                <a:spAutoFit/>
              </a:bodyPr>
              <a:lstStyle/>
              <a:p>
                <a:pPr algn="ctr"/>
                <a:r>
                  <a:rPr lang="en-US" dirty="0">
                    <a:solidFill>
                      <a:srgbClr val="FFFFFF"/>
                    </a:solidFill>
                    <a:latin typeface="Blackbaud sans"/>
                  </a:rPr>
                  <a:t>$25</a:t>
                </a:r>
              </a:p>
            </p:txBody>
          </p:sp>
          <p:sp>
            <p:nvSpPr>
              <p:cNvPr id="28" name="TextBox 27">
                <a:extLst>
                  <a:ext uri="{FF2B5EF4-FFF2-40B4-BE49-F238E27FC236}">
                    <a16:creationId xmlns:a16="http://schemas.microsoft.com/office/drawing/2014/main" xmlns="" id="{20835F0B-38C8-4BFA-8A36-994672F57FD2}"/>
                  </a:ext>
                </a:extLst>
              </p:cNvPr>
              <p:cNvSpPr txBox="1"/>
              <p:nvPr/>
            </p:nvSpPr>
            <p:spPr>
              <a:xfrm>
                <a:off x="7919513" y="2884830"/>
                <a:ext cx="1162050" cy="369332"/>
              </a:xfrm>
              <a:prstGeom prst="rect">
                <a:avLst/>
              </a:prstGeom>
              <a:solidFill>
                <a:schemeClr val="tx1"/>
              </a:solidFill>
            </p:spPr>
            <p:txBody>
              <a:bodyPr wrap="square" rtlCol="0">
                <a:spAutoFit/>
              </a:bodyPr>
              <a:lstStyle/>
              <a:p>
                <a:pPr algn="ctr"/>
                <a:r>
                  <a:rPr lang="en-US" dirty="0">
                    <a:solidFill>
                      <a:srgbClr val="FFFFFF"/>
                    </a:solidFill>
                    <a:latin typeface="Blackbaud sans"/>
                  </a:rPr>
                  <a:t>$50</a:t>
                </a:r>
              </a:p>
            </p:txBody>
          </p:sp>
          <p:sp>
            <p:nvSpPr>
              <p:cNvPr id="29" name="TextBox 28">
                <a:extLst>
                  <a:ext uri="{FF2B5EF4-FFF2-40B4-BE49-F238E27FC236}">
                    <a16:creationId xmlns:a16="http://schemas.microsoft.com/office/drawing/2014/main" xmlns="" id="{3386DA2D-3166-4B4A-88D1-AA2CA8A86D1A}"/>
                  </a:ext>
                </a:extLst>
              </p:cNvPr>
              <p:cNvSpPr txBox="1"/>
              <p:nvPr/>
            </p:nvSpPr>
            <p:spPr>
              <a:xfrm>
                <a:off x="9138311" y="2884830"/>
                <a:ext cx="1162050" cy="369332"/>
              </a:xfrm>
              <a:prstGeom prst="rect">
                <a:avLst/>
              </a:prstGeom>
              <a:solidFill>
                <a:schemeClr val="tx1"/>
              </a:solidFill>
            </p:spPr>
            <p:txBody>
              <a:bodyPr wrap="square" rtlCol="0">
                <a:spAutoFit/>
              </a:bodyPr>
              <a:lstStyle/>
              <a:p>
                <a:pPr algn="ctr"/>
                <a:r>
                  <a:rPr lang="en-US" dirty="0">
                    <a:solidFill>
                      <a:srgbClr val="FFFFFF"/>
                    </a:solidFill>
                    <a:latin typeface="Blackbaud sans"/>
                  </a:rPr>
                  <a:t>$100</a:t>
                </a:r>
              </a:p>
            </p:txBody>
          </p:sp>
        </p:grpSp>
        <p:sp>
          <p:nvSpPr>
            <p:cNvPr id="11" name="TextBox 10">
              <a:extLst>
                <a:ext uri="{FF2B5EF4-FFF2-40B4-BE49-F238E27FC236}">
                  <a16:creationId xmlns:a16="http://schemas.microsoft.com/office/drawing/2014/main" xmlns="" id="{E583756D-79AD-427C-91F3-47E0222C2AE1}"/>
                </a:ext>
              </a:extLst>
            </p:cNvPr>
            <p:cNvSpPr txBox="1"/>
            <p:nvPr/>
          </p:nvSpPr>
          <p:spPr>
            <a:xfrm>
              <a:off x="6700715" y="2383962"/>
              <a:ext cx="1985684" cy="369332"/>
            </a:xfrm>
            <a:prstGeom prst="rect">
              <a:avLst/>
            </a:prstGeom>
            <a:noFill/>
          </p:spPr>
          <p:txBody>
            <a:bodyPr wrap="square" rtlCol="0">
              <a:spAutoFit/>
            </a:bodyPr>
            <a:lstStyle/>
            <a:p>
              <a:r>
                <a:rPr lang="en-US" dirty="0">
                  <a:solidFill>
                    <a:srgbClr val="5CAC34"/>
                  </a:solidFill>
                  <a:latin typeface="Blackbaud sans"/>
                </a:rPr>
                <a:t>Your Donation: </a:t>
              </a:r>
            </a:p>
          </p:txBody>
        </p:sp>
      </p:grpSp>
      <p:pic>
        <p:nvPicPr>
          <p:cNvPr id="14" name="Graphic 13" descr="Brain in head">
            <a:extLst>
              <a:ext uri="{FF2B5EF4-FFF2-40B4-BE49-F238E27FC236}">
                <a16:creationId xmlns:a16="http://schemas.microsoft.com/office/drawing/2014/main" xmlns="" id="{56EDF62F-AF45-4379-A6C3-550890AD08C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75450" y="5413833"/>
            <a:ext cx="815153" cy="815153"/>
          </a:xfrm>
          <a:prstGeom prst="rect">
            <a:avLst/>
          </a:prstGeom>
        </p:spPr>
      </p:pic>
    </p:spTree>
    <p:extLst>
      <p:ext uri="{BB962C8B-B14F-4D97-AF65-F5344CB8AC3E}">
        <p14:creationId xmlns:p14="http://schemas.microsoft.com/office/powerpoint/2010/main" val="174099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1DE7CE3-46FE-4774-B4B1-4050EA2C8873}"/>
              </a:ext>
            </a:extLst>
          </p:cNvPr>
          <p:cNvSpPr>
            <a:spLocks noGrp="1"/>
          </p:cNvSpPr>
          <p:nvPr>
            <p:ph idx="1"/>
          </p:nvPr>
        </p:nvSpPr>
        <p:spPr>
          <a:xfrm>
            <a:off x="457201" y="927653"/>
            <a:ext cx="11216640" cy="5107388"/>
          </a:xfrm>
        </p:spPr>
        <p:txBody>
          <a:bodyPr/>
          <a:lstStyle/>
          <a:p>
            <a:pPr marL="0" indent="0" algn="ctr">
              <a:buNone/>
            </a:pPr>
            <a:r>
              <a:rPr lang="en-US" sz="4000" b="1" dirty="0">
                <a:solidFill>
                  <a:schemeClr val="tx1"/>
                </a:solidFill>
              </a:rPr>
              <a:t>THAT’S ALL FOR NOW!</a:t>
            </a:r>
          </a:p>
          <a:p>
            <a:pPr marL="0" indent="0" algn="ctr">
              <a:buNone/>
            </a:pPr>
            <a:endParaRPr lang="en-US" sz="4000" b="1" dirty="0">
              <a:solidFill>
                <a:schemeClr val="tx1"/>
              </a:solidFill>
            </a:endParaRPr>
          </a:p>
          <a:p>
            <a:r>
              <a:rPr lang="en-US" sz="2400" b="1" dirty="0">
                <a:solidFill>
                  <a:schemeClr val="tx1"/>
                </a:solidFill>
              </a:rPr>
              <a:t>George Whelan</a:t>
            </a:r>
          </a:p>
          <a:p>
            <a:r>
              <a:rPr lang="en-US" sz="2400" b="1" dirty="0">
                <a:solidFill>
                  <a:schemeClr val="tx1"/>
                </a:solidFill>
              </a:rPr>
              <a:t>Senior Account Manager</a:t>
            </a:r>
          </a:p>
          <a:p>
            <a:r>
              <a:rPr lang="en-US" sz="2400" b="1" dirty="0">
                <a:solidFill>
                  <a:schemeClr val="tx1"/>
                </a:solidFill>
              </a:rPr>
              <a:t>Target Analytics, a Blackbaud Company</a:t>
            </a:r>
          </a:p>
          <a:p>
            <a:r>
              <a:rPr lang="en-US" sz="2400" b="1" dirty="0">
                <a:solidFill>
                  <a:schemeClr val="tx1"/>
                </a:solidFill>
              </a:rPr>
              <a:t>617-894-2714</a:t>
            </a:r>
          </a:p>
          <a:p>
            <a:r>
              <a:rPr lang="en-US" sz="2400" b="1" dirty="0">
                <a:solidFill>
                  <a:schemeClr val="tx1"/>
                </a:solidFill>
              </a:rPr>
              <a:t>George.Whelan@Blackbaud.com</a:t>
            </a:r>
          </a:p>
        </p:txBody>
      </p:sp>
    </p:spTree>
    <p:extLst>
      <p:ext uri="{BB962C8B-B14F-4D97-AF65-F5344CB8AC3E}">
        <p14:creationId xmlns:p14="http://schemas.microsoft.com/office/powerpoint/2010/main" val="83797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What to you feel when you hear?</a:t>
            </a:r>
            <a:endParaRPr lang="en-US" b="1" dirty="0">
              <a:solidFill>
                <a:schemeClr val="accent3">
                  <a:lumMod val="50000"/>
                </a:schemeClr>
              </a:solidFill>
            </a:endParaRPr>
          </a:p>
        </p:txBody>
      </p:sp>
      <p:sp>
        <p:nvSpPr>
          <p:cNvPr id="3" name="Content Placeholder 2"/>
          <p:cNvSpPr>
            <a:spLocks noGrp="1"/>
          </p:cNvSpPr>
          <p:nvPr>
            <p:ph idx="1"/>
          </p:nvPr>
        </p:nvSpPr>
        <p:spPr/>
        <p:txBody>
          <a:bodyPr>
            <a:normAutofit/>
          </a:bodyPr>
          <a:lstStyle/>
          <a:p>
            <a:pPr marL="0" indent="0" algn="ctr">
              <a:buNone/>
            </a:pPr>
            <a:endParaRPr lang="en-US" sz="2800" i="1" dirty="0" smtClean="0">
              <a:solidFill>
                <a:schemeClr val="accent3">
                  <a:lumMod val="75000"/>
                </a:schemeClr>
              </a:solidFill>
            </a:endParaRPr>
          </a:p>
          <a:p>
            <a:pPr marL="0" indent="0" algn="ctr">
              <a:buNone/>
            </a:pPr>
            <a:r>
              <a:rPr lang="en-US" sz="2800" i="1" dirty="0" smtClean="0"/>
              <a:t>Invited?</a:t>
            </a:r>
            <a:endParaRPr lang="en-US" sz="2800" i="1" dirty="0"/>
          </a:p>
          <a:p>
            <a:pPr marL="0" indent="0" algn="ctr">
              <a:buNone/>
            </a:pPr>
            <a:endParaRPr lang="en-US" sz="2800" i="1" dirty="0"/>
          </a:p>
          <a:p>
            <a:pPr marL="0" indent="0" algn="ctr">
              <a:buNone/>
            </a:pPr>
            <a:r>
              <a:rPr lang="en-US" sz="2800" i="1" dirty="0" smtClean="0"/>
              <a:t>Welcome?</a:t>
            </a:r>
          </a:p>
          <a:p>
            <a:pPr marL="0" indent="0" algn="ctr">
              <a:buNone/>
            </a:pPr>
            <a:endParaRPr lang="en-US" sz="2800" i="1" dirty="0"/>
          </a:p>
          <a:p>
            <a:pPr marL="0" indent="0" algn="ctr">
              <a:buNone/>
            </a:pPr>
            <a:r>
              <a:rPr lang="en-US" sz="2800" i="1" dirty="0" smtClean="0"/>
              <a:t>Warm?</a:t>
            </a:r>
          </a:p>
          <a:p>
            <a:pPr marL="0" indent="0" algn="ctr">
              <a:buNone/>
            </a:pPr>
            <a:endParaRPr lang="en-US" sz="2800" i="1" dirty="0"/>
          </a:p>
          <a:p>
            <a:pPr marL="0" indent="0" algn="ctr">
              <a:buNone/>
            </a:pPr>
            <a:r>
              <a:rPr lang="en-US" sz="2800" i="1" dirty="0" smtClean="0"/>
              <a:t>Cared About?</a:t>
            </a:r>
          </a:p>
          <a:p>
            <a:pPr marL="0" indent="0" algn="ctr">
              <a:buNone/>
            </a:pPr>
            <a:endParaRPr lang="en-US" sz="2800" i="1" dirty="0" smtClean="0"/>
          </a:p>
          <a:p>
            <a:pPr marL="0" indent="0">
              <a:buNone/>
            </a:pPr>
            <a:endParaRPr lang="en-US" sz="2800" dirty="0"/>
          </a:p>
          <a:p>
            <a:pPr marL="0" indent="0">
              <a:buNone/>
            </a:pPr>
            <a:endParaRPr lang="en-US" dirty="0" smtClean="0"/>
          </a:p>
        </p:txBody>
      </p:sp>
    </p:spTree>
    <p:extLst>
      <p:ext uri="{BB962C8B-B14F-4D97-AF65-F5344CB8AC3E}">
        <p14:creationId xmlns:p14="http://schemas.microsoft.com/office/powerpoint/2010/main" val="19183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250"/>
                                        <p:tgtEl>
                                          <p:spTgt spid="3">
                                            <p:txEl>
                                              <p:pRg st="1" end="1"/>
                                            </p:txEl>
                                          </p:spTgt>
                                        </p:tgtEl>
                                      </p:cBhvr>
                                    </p:animEffect>
                                    <p:anim calcmode="lin" valueType="num">
                                      <p:cBhvr>
                                        <p:cTn id="8"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250"/>
                                        <p:tgtEl>
                                          <p:spTgt spid="3">
                                            <p:txEl>
                                              <p:pRg st="3" end="3"/>
                                            </p:txEl>
                                          </p:spTgt>
                                        </p:tgtEl>
                                      </p:cBhvr>
                                    </p:animEffect>
                                    <p:anim calcmode="lin" valueType="num">
                                      <p:cBhvr>
                                        <p:cTn id="15"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250"/>
                                        <p:tgtEl>
                                          <p:spTgt spid="3">
                                            <p:txEl>
                                              <p:pRg st="5" end="5"/>
                                            </p:txEl>
                                          </p:spTgt>
                                        </p:tgtEl>
                                      </p:cBhvr>
                                    </p:animEffect>
                                    <p:anim calcmode="lin" valueType="num">
                                      <p:cBhvr>
                                        <p:cTn id="22" dur="1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250"/>
                                        <p:tgtEl>
                                          <p:spTgt spid="3">
                                            <p:txEl>
                                              <p:pRg st="7" end="7"/>
                                            </p:txEl>
                                          </p:spTgt>
                                        </p:tgtEl>
                                      </p:cBhvr>
                                    </p:animEffect>
                                    <p:anim calcmode="lin" valueType="num">
                                      <p:cBhvr>
                                        <p:cTn id="29" dur="125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25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7375" y="3069265"/>
            <a:ext cx="6492627" cy="17543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smtClean="0"/>
              <a:t>ENERGY BREAK</a:t>
            </a:r>
            <a:endParaRPr lang="en-US" sz="6000" dirty="0"/>
          </a:p>
        </p:txBody>
      </p:sp>
    </p:spTree>
    <p:extLst>
      <p:ext uri="{BB962C8B-B14F-4D97-AF65-F5344CB8AC3E}">
        <p14:creationId xmlns:p14="http://schemas.microsoft.com/office/powerpoint/2010/main" val="133183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1851" y="1983659"/>
            <a:ext cx="10515600" cy="2852737"/>
          </a:xfrm>
        </p:spPr>
        <p:txBody>
          <a:bodyPr>
            <a:normAutofit/>
          </a:bodyPr>
          <a:lstStyle/>
          <a:p>
            <a:r>
              <a:rPr lang="en-US" sz="6000" dirty="0" smtClean="0"/>
              <a:t>Lunch &amp; Service Project Presentation</a:t>
            </a:r>
            <a:endParaRPr lang="en-US" sz="6000" dirty="0"/>
          </a:p>
        </p:txBody>
      </p:sp>
      <p:sp>
        <p:nvSpPr>
          <p:cNvPr id="7" name="Text Placeholder 2"/>
          <p:cNvSpPr txBox="1">
            <a:spLocks/>
          </p:cNvSpPr>
          <p:nvPr/>
        </p:nvSpPr>
        <p:spPr>
          <a:xfrm>
            <a:off x="831851" y="4355095"/>
            <a:ext cx="10515600" cy="15001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smtClean="0">
                <a:solidFill>
                  <a:schemeClr val="bg1">
                    <a:lumMod val="50000"/>
                  </a:schemeClr>
                </a:solidFill>
              </a:rPr>
              <a:t>South Pointe Ballroom</a:t>
            </a:r>
          </a:p>
        </p:txBody>
      </p:sp>
    </p:spTree>
    <p:extLst>
      <p:ext uri="{BB962C8B-B14F-4D97-AF65-F5344CB8AC3E}">
        <p14:creationId xmlns:p14="http://schemas.microsoft.com/office/powerpoint/2010/main" val="12616036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Co-op Innovation Series:</a:t>
            </a:r>
            <a:br>
              <a:rPr lang="en-US" dirty="0" smtClean="0"/>
            </a:br>
            <a:r>
              <a:rPr lang="en-US" dirty="0" smtClean="0"/>
              <a:t>Part II</a:t>
            </a:r>
            <a:endParaRPr lang="en-US" dirty="0"/>
          </a:p>
        </p:txBody>
      </p:sp>
      <p:sp>
        <p:nvSpPr>
          <p:cNvPr id="3" name="Text Placeholder 2"/>
          <p:cNvSpPr>
            <a:spLocks noGrp="1"/>
          </p:cNvSpPr>
          <p:nvPr>
            <p:ph type="body" idx="1"/>
          </p:nvPr>
        </p:nvSpPr>
        <p:spPr/>
        <p:txBody>
          <a:bodyPr>
            <a:normAutofit/>
          </a:bodyPr>
          <a:lstStyle/>
          <a:p>
            <a:r>
              <a:rPr lang="en-US" sz="3000" dirty="0" smtClean="0"/>
              <a:t>Marc Supsic, Marketing &amp; Branding Consultant</a:t>
            </a:r>
          </a:p>
          <a:p>
            <a:r>
              <a:rPr lang="en-US" sz="3000" dirty="0" smtClean="0"/>
              <a:t>Kristine Masta, Fundraising Consultant</a:t>
            </a:r>
          </a:p>
        </p:txBody>
      </p:sp>
    </p:spTree>
    <p:extLst>
      <p:ext uri="{BB962C8B-B14F-4D97-AF65-F5344CB8AC3E}">
        <p14:creationId xmlns:p14="http://schemas.microsoft.com/office/powerpoint/2010/main" val="18718336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Calibri"/>
                <a:cs typeface="Calibri"/>
              </a:rPr>
              <a:t>Peer 2 Peer</a:t>
            </a:r>
            <a:endParaRPr lang="en-US" sz="4400" dirty="0">
              <a:latin typeface="Calibri"/>
              <a:cs typeface="Calibri"/>
            </a:endParaRPr>
          </a:p>
        </p:txBody>
      </p:sp>
      <p:sp>
        <p:nvSpPr>
          <p:cNvPr id="3" name="Text Placeholder 2"/>
          <p:cNvSpPr>
            <a:spLocks noGrp="1"/>
          </p:cNvSpPr>
          <p:nvPr>
            <p:ph type="body" idx="1"/>
          </p:nvPr>
        </p:nvSpPr>
        <p:spPr/>
        <p:txBody>
          <a:bodyPr>
            <a:normAutofit/>
          </a:bodyPr>
          <a:lstStyle/>
          <a:p>
            <a:r>
              <a:rPr lang="en-US" sz="1800" dirty="0" smtClean="0">
                <a:latin typeface="Calibri"/>
                <a:cs typeface="Calibri"/>
              </a:rPr>
              <a:t>Kristine A. </a:t>
            </a:r>
            <a:r>
              <a:rPr lang="en-US" sz="1800" smtClean="0">
                <a:latin typeface="Calibri"/>
                <a:cs typeface="Calibri"/>
              </a:rPr>
              <a:t>Masta</a:t>
            </a:r>
            <a:endParaRPr lang="en-US" sz="1800" dirty="0" smtClean="0">
              <a:latin typeface="Calibri"/>
              <a:cs typeface="Calibri"/>
            </a:endParaRPr>
          </a:p>
          <a:p>
            <a:r>
              <a:rPr lang="en-US" sz="1800" dirty="0" smtClean="0">
                <a:latin typeface="Calibri"/>
                <a:cs typeface="Calibri"/>
              </a:rPr>
              <a:t>Next Generation Fundraising Coop Meeting</a:t>
            </a:r>
            <a:endParaRPr lang="en-US" sz="1800" dirty="0">
              <a:latin typeface="Calibri"/>
              <a:cs typeface="Calibri"/>
            </a:endParaRPr>
          </a:p>
        </p:txBody>
      </p:sp>
    </p:spTree>
    <p:extLst>
      <p:ext uri="{BB962C8B-B14F-4D97-AF65-F5344CB8AC3E}">
        <p14:creationId xmlns:p14="http://schemas.microsoft.com/office/powerpoint/2010/main" val="3785070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74339" y="265319"/>
            <a:ext cx="6680772" cy="6678751"/>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342900" indent="-342900">
              <a:buFont typeface="Arial"/>
              <a:buChar char="•"/>
            </a:pPr>
            <a:r>
              <a:rPr lang="en-US" sz="2400" b="1" spc="150" dirty="0" smtClean="0">
                <a:ln w="11430"/>
                <a:solidFill>
                  <a:srgbClr val="F8F8F8"/>
                </a:solidFill>
                <a:effectLst>
                  <a:outerShdw blurRad="25400" algn="tl" rotWithShape="0">
                    <a:srgbClr val="000000">
                      <a:alpha val="43000"/>
                    </a:srgbClr>
                  </a:outerShdw>
                </a:effectLst>
                <a:latin typeface="Calibri"/>
                <a:cs typeface="Calibri"/>
              </a:rPr>
              <a:t>1 in 4 emails from a family member or friend results in a donation</a:t>
            </a:r>
          </a:p>
          <a:p>
            <a:endParaRPr lang="en-US" sz="2400" b="1" spc="150" dirty="0" smtClean="0">
              <a:ln w="11430"/>
              <a:solidFill>
                <a:srgbClr val="F8F8F8"/>
              </a:solidFill>
              <a:effectLst>
                <a:outerShdw blurRad="25400" algn="tl" rotWithShape="0">
                  <a:srgbClr val="000000">
                    <a:alpha val="43000"/>
                  </a:srgbClr>
                </a:outerShdw>
              </a:effectLst>
              <a:latin typeface="Calibri"/>
              <a:cs typeface="Calibri"/>
            </a:endParaRPr>
          </a:p>
          <a:p>
            <a:pPr marL="342900" indent="-342900">
              <a:buFont typeface="Arial"/>
              <a:buChar char="•"/>
            </a:pPr>
            <a:r>
              <a:rPr lang="en-US" sz="2400" b="1" spc="150" dirty="0" smtClean="0">
                <a:ln w="11430"/>
                <a:solidFill>
                  <a:srgbClr val="F8F8F8"/>
                </a:solidFill>
                <a:effectLst>
                  <a:outerShdw blurRad="25400" algn="tl" rotWithShape="0">
                    <a:srgbClr val="000000">
                      <a:alpha val="43000"/>
                    </a:srgbClr>
                  </a:outerShdw>
                </a:effectLst>
                <a:latin typeface="Calibri"/>
                <a:cs typeface="Calibri"/>
              </a:rPr>
              <a:t>Crowd-fundraising is projected to exceed $20 Billion by 2020</a:t>
            </a:r>
          </a:p>
          <a:p>
            <a:pPr marL="342900" indent="-342900">
              <a:buFont typeface="Arial"/>
              <a:buChar char="•"/>
            </a:pPr>
            <a:endParaRPr lang="en-US" sz="2400" b="1" spc="150" dirty="0">
              <a:ln w="11430"/>
              <a:solidFill>
                <a:srgbClr val="F8F8F8"/>
              </a:solidFill>
              <a:effectLst>
                <a:outerShdw blurRad="25400" algn="tl" rotWithShape="0">
                  <a:srgbClr val="000000">
                    <a:alpha val="43000"/>
                  </a:srgbClr>
                </a:outerShdw>
              </a:effectLst>
              <a:latin typeface="Calibri"/>
              <a:cs typeface="Calibri"/>
            </a:endParaRPr>
          </a:p>
          <a:p>
            <a:pPr marL="342900" indent="-342900">
              <a:buFont typeface="Arial"/>
              <a:buChar char="•"/>
            </a:pPr>
            <a:r>
              <a:rPr lang="en-US" sz="2400" b="1" spc="150" dirty="0" smtClean="0">
                <a:ln w="11430"/>
                <a:solidFill>
                  <a:srgbClr val="F8F8F8"/>
                </a:solidFill>
                <a:effectLst>
                  <a:outerShdw blurRad="25400" algn="tl" rotWithShape="0">
                    <a:srgbClr val="000000">
                      <a:alpha val="43000"/>
                    </a:srgbClr>
                  </a:outerShdw>
                </a:effectLst>
                <a:latin typeface="Calibri"/>
                <a:cs typeface="Calibri"/>
              </a:rPr>
              <a:t>91% of millennials prefer brands associated with a cause*</a:t>
            </a:r>
          </a:p>
          <a:p>
            <a:pPr marL="342900" indent="-342900">
              <a:buFont typeface="Arial"/>
              <a:buChar char="•"/>
            </a:pPr>
            <a:endParaRPr lang="en-US" sz="2400" b="1" spc="150" dirty="0">
              <a:ln w="11430"/>
              <a:solidFill>
                <a:srgbClr val="F8F8F8"/>
              </a:solidFill>
              <a:effectLst>
                <a:outerShdw blurRad="25400" algn="tl" rotWithShape="0">
                  <a:srgbClr val="000000">
                    <a:alpha val="43000"/>
                  </a:srgbClr>
                </a:outerShdw>
              </a:effectLst>
              <a:latin typeface="Calibri"/>
              <a:cs typeface="Calibri"/>
            </a:endParaRPr>
          </a:p>
          <a:p>
            <a:pPr marL="342900" indent="-342900">
              <a:buFont typeface="Arial"/>
              <a:buChar char="•"/>
            </a:pPr>
            <a:r>
              <a:rPr lang="en-US" sz="2400" b="1" spc="150" dirty="0" smtClean="0">
                <a:ln w="11430"/>
                <a:solidFill>
                  <a:srgbClr val="F8F8F8"/>
                </a:solidFill>
                <a:effectLst>
                  <a:outerShdw blurRad="25400" algn="tl" rotWithShape="0">
                    <a:srgbClr val="000000">
                      <a:alpha val="43000"/>
                    </a:srgbClr>
                  </a:outerShdw>
                </a:effectLst>
                <a:latin typeface="Calibri"/>
                <a:cs typeface="Calibri"/>
              </a:rPr>
              <a:t>Average Gift to a Non-Profit is $68</a:t>
            </a:r>
          </a:p>
          <a:p>
            <a:pPr marL="342900" indent="-342900">
              <a:buFont typeface="Arial"/>
              <a:buChar char="•"/>
            </a:pPr>
            <a:endParaRPr lang="en-US" sz="2400" b="1" spc="150" dirty="0">
              <a:ln w="11430"/>
              <a:solidFill>
                <a:srgbClr val="F8F8F8"/>
              </a:solidFill>
              <a:effectLst>
                <a:outerShdw blurRad="25400" algn="tl" rotWithShape="0">
                  <a:srgbClr val="000000">
                    <a:alpha val="43000"/>
                  </a:srgbClr>
                </a:outerShdw>
              </a:effectLst>
              <a:latin typeface="Calibri"/>
              <a:cs typeface="Calibri"/>
            </a:endParaRPr>
          </a:p>
          <a:p>
            <a:pPr marL="342900" indent="-342900">
              <a:buFont typeface="Arial"/>
              <a:buChar char="•"/>
            </a:pPr>
            <a:r>
              <a:rPr lang="en-US" sz="2400" b="1" spc="150" dirty="0" smtClean="0">
                <a:ln w="11430"/>
                <a:solidFill>
                  <a:srgbClr val="F8F8F8"/>
                </a:solidFill>
                <a:effectLst>
                  <a:outerShdw blurRad="25400" algn="tl" rotWithShape="0">
                    <a:srgbClr val="000000">
                      <a:alpha val="43000"/>
                    </a:srgbClr>
                  </a:outerShdw>
                </a:effectLst>
                <a:latin typeface="Calibri"/>
                <a:cs typeface="Calibri"/>
              </a:rPr>
              <a:t>Average Gift on Giving Tuesday is $128</a:t>
            </a:r>
          </a:p>
          <a:p>
            <a:pPr marL="342900" indent="-342900">
              <a:buFont typeface="Arial"/>
              <a:buChar char="•"/>
            </a:pPr>
            <a:endParaRPr lang="en-US" sz="2000" b="1" spc="150" dirty="0">
              <a:ln w="11430"/>
              <a:solidFill>
                <a:srgbClr val="F8F8F8"/>
              </a:solidFill>
              <a:effectLst>
                <a:outerShdw blurRad="25400" algn="tl" rotWithShape="0">
                  <a:srgbClr val="000000">
                    <a:alpha val="43000"/>
                  </a:srgbClr>
                </a:outerShdw>
              </a:effectLst>
              <a:latin typeface="Calibri"/>
              <a:cs typeface="Calibri"/>
            </a:endParaRPr>
          </a:p>
          <a:p>
            <a:pPr marL="342900" indent="-342900">
              <a:buFont typeface="Arial"/>
              <a:buChar char="•"/>
            </a:pPr>
            <a:endParaRPr lang="en-US" sz="2000" b="1" spc="150" dirty="0" smtClean="0">
              <a:ln w="11430"/>
              <a:solidFill>
                <a:srgbClr val="F8F8F8"/>
              </a:solidFill>
              <a:effectLst>
                <a:outerShdw blurRad="25400" algn="tl" rotWithShape="0">
                  <a:srgbClr val="000000">
                    <a:alpha val="43000"/>
                  </a:srgbClr>
                </a:outerShdw>
              </a:effectLst>
              <a:latin typeface="Calibri"/>
              <a:cs typeface="Calibri"/>
            </a:endParaRPr>
          </a:p>
          <a:p>
            <a:pPr marL="342900" indent="-342900">
              <a:buFont typeface="Arial"/>
              <a:buChar char="•"/>
            </a:pPr>
            <a:endParaRPr lang="en-US" sz="2000" b="1" spc="150" dirty="0">
              <a:ln w="11430"/>
              <a:solidFill>
                <a:srgbClr val="F8F8F8"/>
              </a:solidFill>
              <a:effectLst>
                <a:outerShdw blurRad="25400" algn="tl" rotWithShape="0">
                  <a:srgbClr val="000000">
                    <a:alpha val="43000"/>
                  </a:srgbClr>
                </a:outerShdw>
              </a:effectLst>
              <a:latin typeface="Calibri"/>
              <a:cs typeface="Calibri"/>
            </a:endParaRPr>
          </a:p>
          <a:p>
            <a:pPr marL="342900" indent="-342900">
              <a:buFont typeface="Arial"/>
              <a:buChar char="•"/>
            </a:pPr>
            <a:endParaRPr lang="en-US" sz="2000" b="1" spc="150" dirty="0" smtClean="0">
              <a:ln w="11430"/>
              <a:solidFill>
                <a:srgbClr val="F8F8F8"/>
              </a:solidFill>
              <a:effectLst>
                <a:outerShdw blurRad="25400" algn="tl" rotWithShape="0">
                  <a:srgbClr val="000000">
                    <a:alpha val="43000"/>
                  </a:srgbClr>
                </a:outerShdw>
              </a:effectLst>
              <a:latin typeface="Calibri"/>
              <a:cs typeface="Calibri"/>
            </a:endParaRPr>
          </a:p>
          <a:p>
            <a:r>
              <a:rPr lang="en-US" sz="2000" b="1" spc="150" dirty="0" smtClean="0">
                <a:ln w="11430"/>
                <a:solidFill>
                  <a:srgbClr val="F8F8F8"/>
                </a:solidFill>
                <a:effectLst>
                  <a:outerShdw blurRad="25400" algn="tl" rotWithShape="0">
                    <a:srgbClr val="000000">
                      <a:alpha val="43000"/>
                    </a:srgbClr>
                  </a:outerShdw>
                </a:effectLst>
                <a:latin typeface="Calibri"/>
                <a:cs typeface="Calibri"/>
              </a:rPr>
              <a:t>                    </a:t>
            </a:r>
          </a:p>
          <a:p>
            <a:pPr marL="342900" indent="-342900">
              <a:buFont typeface="Arial"/>
              <a:buChar char="•"/>
            </a:pPr>
            <a:endParaRPr lang="en-US" sz="2000" b="1" spc="150" dirty="0">
              <a:ln w="11430"/>
              <a:solidFill>
                <a:srgbClr val="F8F8F8"/>
              </a:solidFill>
              <a:effectLst>
                <a:outerShdw blurRad="25400" algn="tl" rotWithShape="0">
                  <a:srgbClr val="000000">
                    <a:alpha val="43000"/>
                  </a:srgbClr>
                </a:outerShdw>
              </a:effectLst>
              <a:latin typeface="Calibri"/>
              <a:cs typeface="Calibri"/>
            </a:endParaRPr>
          </a:p>
          <a:p>
            <a:pPr marL="342900" indent="-342900">
              <a:buFont typeface="Arial"/>
              <a:buChar char="•"/>
            </a:pPr>
            <a:endParaRPr lang="en-US" sz="2000" b="1" spc="150" dirty="0">
              <a:ln w="11430"/>
              <a:solidFill>
                <a:srgbClr val="F8F8F8"/>
              </a:solidFill>
              <a:effectLst>
                <a:outerShdw blurRad="25400" algn="tl" rotWithShape="0">
                  <a:srgbClr val="000000">
                    <a:alpha val="43000"/>
                  </a:srgbClr>
                </a:outerShdw>
              </a:effectLst>
              <a:latin typeface="Calibri"/>
              <a:cs typeface="Calibri"/>
            </a:endParaRPr>
          </a:p>
        </p:txBody>
      </p:sp>
      <p:sp>
        <p:nvSpPr>
          <p:cNvPr id="5" name="TextBox 4"/>
          <p:cNvSpPr txBox="1"/>
          <p:nvPr/>
        </p:nvSpPr>
        <p:spPr>
          <a:xfrm>
            <a:off x="1398981" y="6165531"/>
            <a:ext cx="9156128" cy="276999"/>
          </a:xfrm>
          <a:prstGeom prst="rect">
            <a:avLst/>
          </a:prstGeom>
          <a:noFill/>
        </p:spPr>
        <p:txBody>
          <a:bodyPr wrap="square" rtlCol="0">
            <a:spAutoFit/>
          </a:bodyPr>
          <a:lstStyle/>
          <a:p>
            <a:r>
              <a:rPr lang="en-US" sz="1200" dirty="0" smtClean="0">
                <a:solidFill>
                  <a:prstClr val="black"/>
                </a:solidFill>
              </a:rPr>
              <a:t>*Cone Communications Millennial Study</a:t>
            </a:r>
            <a:endParaRPr lang="en-US" sz="1200" dirty="0">
              <a:solidFill>
                <a:prstClr val="black"/>
              </a:solidFill>
            </a:endParaRPr>
          </a:p>
        </p:txBody>
      </p:sp>
    </p:spTree>
    <p:extLst>
      <p:ext uri="{BB962C8B-B14F-4D97-AF65-F5344CB8AC3E}">
        <p14:creationId xmlns:p14="http://schemas.microsoft.com/office/powerpoint/2010/main" val="21396397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4339" y="649323"/>
            <a:ext cx="4614184" cy="3262432"/>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571500" indent="-571500">
              <a:buFont typeface="+mj-lt"/>
              <a:buAutoNum type="arabicPeriod"/>
            </a:pPr>
            <a:r>
              <a:rPr lang="en-US" sz="2400" b="1" spc="150" dirty="0" smtClean="0">
                <a:ln w="11430"/>
                <a:solidFill>
                  <a:srgbClr val="F8F8F8"/>
                </a:solidFill>
                <a:effectLst>
                  <a:outerShdw blurRad="25400" algn="tl" rotWithShape="0">
                    <a:srgbClr val="000000">
                      <a:alpha val="43000"/>
                    </a:srgbClr>
                  </a:outerShdw>
                </a:effectLst>
                <a:latin typeface="Calibri"/>
                <a:cs typeface="Calibri"/>
              </a:rPr>
              <a:t>Project Based</a:t>
            </a:r>
          </a:p>
          <a:p>
            <a:pPr lvl="1"/>
            <a:r>
              <a:rPr lang="en-US" sz="2000" b="1" spc="150" smtClean="0">
                <a:ln w="11430"/>
                <a:solidFill>
                  <a:srgbClr val="F8F8F8"/>
                </a:solidFill>
                <a:effectLst>
                  <a:outerShdw blurRad="25400" algn="tl" rotWithShape="0">
                    <a:srgbClr val="000000">
                      <a:alpha val="43000"/>
                    </a:srgbClr>
                  </a:outerShdw>
                </a:effectLst>
                <a:latin typeface="Calibri"/>
                <a:cs typeface="Calibri"/>
              </a:rPr>
              <a:t>  </a:t>
            </a:r>
            <a:r>
              <a:rPr lang="en-US" b="1" spc="150" dirty="0" smtClean="0">
                <a:ln w="11430"/>
                <a:solidFill>
                  <a:srgbClr val="F8F8F8"/>
                </a:solidFill>
                <a:effectLst>
                  <a:outerShdw blurRad="25400" algn="tl" rotWithShape="0">
                    <a:srgbClr val="000000">
                      <a:alpha val="43000"/>
                    </a:srgbClr>
                  </a:outerShdw>
                </a:effectLst>
                <a:latin typeface="Calibri"/>
                <a:cs typeface="Calibri"/>
              </a:rPr>
              <a:t>Specific, tangible, </a:t>
            </a:r>
          </a:p>
          <a:p>
            <a:pPr lvl="1"/>
            <a:r>
              <a:rPr lang="en-US" b="1" spc="150" dirty="0">
                <a:ln w="11430"/>
                <a:solidFill>
                  <a:srgbClr val="F8F8F8"/>
                </a:solidFill>
                <a:effectLst>
                  <a:outerShdw blurRad="25400" algn="tl" rotWithShape="0">
                    <a:srgbClr val="000000">
                      <a:alpha val="43000"/>
                    </a:srgbClr>
                  </a:outerShdw>
                </a:effectLst>
                <a:latin typeface="Calibri"/>
                <a:cs typeface="Calibri"/>
              </a:rPr>
              <a:t> </a:t>
            </a:r>
            <a:r>
              <a:rPr lang="en-US" b="1" spc="150" dirty="0" smtClean="0">
                <a:ln w="11430"/>
                <a:solidFill>
                  <a:srgbClr val="F8F8F8"/>
                </a:solidFill>
                <a:effectLst>
                  <a:outerShdw blurRad="25400" algn="tl" rotWithShape="0">
                    <a:srgbClr val="000000">
                      <a:alpha val="43000"/>
                    </a:srgbClr>
                  </a:outerShdw>
                </a:effectLst>
                <a:latin typeface="Calibri"/>
                <a:cs typeface="Calibri"/>
              </a:rPr>
              <a:t> over a period of time</a:t>
            </a:r>
          </a:p>
          <a:p>
            <a:pPr lvl="1"/>
            <a:endParaRPr lang="en-US" sz="2000" b="1" spc="150" dirty="0" smtClean="0">
              <a:ln w="11430"/>
              <a:solidFill>
                <a:srgbClr val="F8F8F8"/>
              </a:solidFill>
              <a:effectLst>
                <a:outerShdw blurRad="25400" algn="tl" rotWithShape="0">
                  <a:srgbClr val="000000">
                    <a:alpha val="43000"/>
                  </a:srgbClr>
                </a:outerShdw>
              </a:effectLst>
              <a:latin typeface="Calibri"/>
              <a:cs typeface="Calibri"/>
            </a:endParaRPr>
          </a:p>
          <a:p>
            <a:pPr marL="571500" indent="-571500">
              <a:buFont typeface="+mj-lt"/>
              <a:buAutoNum type="arabicPeriod"/>
            </a:pPr>
            <a:r>
              <a:rPr lang="en-US" sz="2400" b="1" spc="150" dirty="0" smtClean="0">
                <a:ln w="11430"/>
                <a:solidFill>
                  <a:srgbClr val="F8F8F8"/>
                </a:solidFill>
                <a:effectLst>
                  <a:outerShdw blurRad="25400" algn="tl" rotWithShape="0">
                    <a:srgbClr val="000000">
                      <a:alpha val="43000"/>
                    </a:srgbClr>
                  </a:outerShdw>
                </a:effectLst>
                <a:latin typeface="Calibri"/>
                <a:cs typeface="Calibri"/>
              </a:rPr>
              <a:t>Evergreen</a:t>
            </a:r>
          </a:p>
          <a:p>
            <a:r>
              <a:rPr lang="en-US" b="1" spc="150" dirty="0">
                <a:ln w="11430"/>
                <a:solidFill>
                  <a:srgbClr val="F8F8F8"/>
                </a:solidFill>
                <a:effectLst>
                  <a:outerShdw blurRad="25400" algn="tl" rotWithShape="0">
                    <a:srgbClr val="000000">
                      <a:alpha val="43000"/>
                    </a:srgbClr>
                  </a:outerShdw>
                </a:effectLst>
                <a:latin typeface="Calibri"/>
                <a:cs typeface="Calibri"/>
              </a:rPr>
              <a:t> </a:t>
            </a:r>
            <a:r>
              <a:rPr lang="en-US" b="1" spc="150" dirty="0" smtClean="0">
                <a:ln w="11430"/>
                <a:solidFill>
                  <a:srgbClr val="F8F8F8"/>
                </a:solidFill>
                <a:effectLst>
                  <a:outerShdw blurRad="25400" algn="tl" rotWithShape="0">
                    <a:srgbClr val="000000">
                      <a:alpha val="43000"/>
                    </a:srgbClr>
                  </a:outerShdw>
                </a:effectLst>
                <a:latin typeface="Calibri"/>
                <a:cs typeface="Calibri"/>
              </a:rPr>
              <a:t>        Non-restricted</a:t>
            </a:r>
          </a:p>
          <a:p>
            <a:r>
              <a:rPr lang="en-US" b="1" spc="150" dirty="0">
                <a:ln w="11430"/>
                <a:solidFill>
                  <a:srgbClr val="F8F8F8"/>
                </a:solidFill>
                <a:effectLst>
                  <a:outerShdw blurRad="25400" algn="tl" rotWithShape="0">
                    <a:srgbClr val="000000">
                      <a:alpha val="43000"/>
                    </a:srgbClr>
                  </a:outerShdw>
                </a:effectLst>
                <a:latin typeface="Calibri"/>
                <a:cs typeface="Calibri"/>
              </a:rPr>
              <a:t> </a:t>
            </a:r>
            <a:r>
              <a:rPr lang="en-US" b="1" spc="150" dirty="0" smtClean="0">
                <a:ln w="11430"/>
                <a:solidFill>
                  <a:srgbClr val="F8F8F8"/>
                </a:solidFill>
                <a:effectLst>
                  <a:outerShdw blurRad="25400" algn="tl" rotWithShape="0">
                    <a:srgbClr val="000000">
                      <a:alpha val="43000"/>
                    </a:srgbClr>
                  </a:outerShdw>
                </a:effectLst>
                <a:latin typeface="Calibri"/>
                <a:cs typeface="Calibri"/>
              </a:rPr>
              <a:t>      </a:t>
            </a:r>
            <a:endParaRPr lang="en-US" sz="2000" b="1" spc="150" dirty="0" smtClean="0">
              <a:ln w="11430"/>
              <a:solidFill>
                <a:srgbClr val="F8F8F8"/>
              </a:solidFill>
              <a:effectLst>
                <a:outerShdw blurRad="25400" algn="tl" rotWithShape="0">
                  <a:srgbClr val="000000">
                    <a:alpha val="43000"/>
                  </a:srgbClr>
                </a:outerShdw>
              </a:effectLst>
              <a:latin typeface="Calibri"/>
              <a:cs typeface="Calibri"/>
            </a:endParaRPr>
          </a:p>
          <a:p>
            <a:r>
              <a:rPr lang="en-US" sz="2000" b="1" spc="150" dirty="0" smtClean="0">
                <a:ln w="11430"/>
                <a:solidFill>
                  <a:srgbClr val="F8F8F8"/>
                </a:solidFill>
                <a:effectLst>
                  <a:outerShdw blurRad="25400" algn="tl" rotWithShape="0">
                    <a:srgbClr val="000000">
                      <a:alpha val="43000"/>
                    </a:srgbClr>
                  </a:outerShdw>
                </a:effectLst>
                <a:latin typeface="Calibri"/>
                <a:cs typeface="Calibri"/>
              </a:rPr>
              <a:t>3.   </a:t>
            </a:r>
            <a:r>
              <a:rPr lang="en-US" sz="2400" b="1" spc="150" dirty="0" smtClean="0">
                <a:ln w="11430"/>
                <a:solidFill>
                  <a:srgbClr val="F8F8F8"/>
                </a:solidFill>
                <a:effectLst>
                  <a:outerShdw blurRad="25400" algn="tl" rotWithShape="0">
                    <a:srgbClr val="000000">
                      <a:alpha val="43000"/>
                    </a:srgbClr>
                  </a:outerShdw>
                </a:effectLst>
                <a:latin typeface="Calibri"/>
                <a:cs typeface="Calibri"/>
              </a:rPr>
              <a:t>Event Based</a:t>
            </a:r>
          </a:p>
          <a:p>
            <a:r>
              <a:rPr lang="en-US" sz="2000" b="1" spc="150" dirty="0">
                <a:ln w="11430"/>
                <a:solidFill>
                  <a:srgbClr val="F8F8F8"/>
                </a:solidFill>
                <a:effectLst>
                  <a:outerShdw blurRad="25400" algn="tl" rotWithShape="0">
                    <a:srgbClr val="000000">
                      <a:alpha val="43000"/>
                    </a:srgbClr>
                  </a:outerShdw>
                </a:effectLst>
                <a:latin typeface="Calibri"/>
                <a:cs typeface="Calibri"/>
              </a:rPr>
              <a:t> </a:t>
            </a:r>
            <a:r>
              <a:rPr lang="en-US" sz="2000" b="1" spc="150" dirty="0" smtClean="0">
                <a:ln w="11430"/>
                <a:solidFill>
                  <a:srgbClr val="F8F8F8"/>
                </a:solidFill>
                <a:effectLst>
                  <a:outerShdw blurRad="25400" algn="tl" rotWithShape="0">
                    <a:srgbClr val="000000">
                      <a:alpha val="43000"/>
                    </a:srgbClr>
                  </a:outerShdw>
                </a:effectLst>
                <a:latin typeface="Calibri"/>
                <a:cs typeface="Calibri"/>
              </a:rPr>
              <a:t>    </a:t>
            </a:r>
            <a:r>
              <a:rPr lang="en-US" b="1" spc="150" dirty="0" smtClean="0">
                <a:ln w="11430"/>
                <a:solidFill>
                  <a:srgbClr val="F8F8F8"/>
                </a:solidFill>
                <a:effectLst>
                  <a:outerShdw blurRad="25400" algn="tl" rotWithShape="0">
                    <a:srgbClr val="000000">
                      <a:alpha val="43000"/>
                    </a:srgbClr>
                  </a:outerShdw>
                </a:effectLst>
                <a:latin typeface="Calibri"/>
                <a:cs typeface="Calibri"/>
              </a:rPr>
              <a:t>    Restricted or </a:t>
            </a:r>
          </a:p>
          <a:p>
            <a:r>
              <a:rPr lang="en-US" b="1" spc="150" dirty="0">
                <a:ln w="11430"/>
                <a:solidFill>
                  <a:srgbClr val="F8F8F8"/>
                </a:solidFill>
                <a:effectLst>
                  <a:outerShdw blurRad="25400" algn="tl" rotWithShape="0">
                    <a:srgbClr val="000000">
                      <a:alpha val="43000"/>
                    </a:srgbClr>
                  </a:outerShdw>
                </a:effectLst>
                <a:latin typeface="Calibri"/>
                <a:cs typeface="Calibri"/>
              </a:rPr>
              <a:t> </a:t>
            </a:r>
            <a:r>
              <a:rPr lang="en-US" b="1" spc="150" dirty="0" smtClean="0">
                <a:ln w="11430"/>
                <a:solidFill>
                  <a:srgbClr val="F8F8F8"/>
                </a:solidFill>
                <a:effectLst>
                  <a:outerShdw blurRad="25400" algn="tl" rotWithShape="0">
                    <a:srgbClr val="000000">
                      <a:alpha val="43000"/>
                    </a:srgbClr>
                  </a:outerShdw>
                </a:effectLst>
                <a:latin typeface="Calibri"/>
                <a:cs typeface="Calibri"/>
              </a:rPr>
              <a:t>        Non-Restricted</a:t>
            </a:r>
          </a:p>
        </p:txBody>
      </p:sp>
      <p:sp>
        <p:nvSpPr>
          <p:cNvPr id="6" name="TextBox 5"/>
          <p:cNvSpPr txBox="1"/>
          <p:nvPr/>
        </p:nvSpPr>
        <p:spPr>
          <a:xfrm>
            <a:off x="9303789" y="373257"/>
            <a:ext cx="2263067" cy="1754326"/>
          </a:xfrm>
          <a:prstGeom prst="rect">
            <a:avLst/>
          </a:prstGeom>
          <a:noFill/>
        </p:spPr>
        <p:txBody>
          <a:bodyPr wrap="square" rtlCol="0">
            <a:spAutoFit/>
          </a:bodyPr>
          <a:lstStyle/>
          <a:p>
            <a:r>
              <a:rPr lang="en-US" dirty="0" smtClean="0">
                <a:solidFill>
                  <a:prstClr val="black"/>
                </a:solidFill>
                <a:latin typeface="Calibri"/>
                <a:cs typeface="Calibri"/>
              </a:rPr>
              <a:t>Give your Birthday, Anniversary, </a:t>
            </a:r>
          </a:p>
          <a:p>
            <a:r>
              <a:rPr lang="en-US" dirty="0" smtClean="0">
                <a:solidFill>
                  <a:prstClr val="black"/>
                </a:solidFill>
                <a:latin typeface="Calibri"/>
                <a:cs typeface="Calibri"/>
              </a:rPr>
              <a:t>General Fund</a:t>
            </a:r>
          </a:p>
          <a:p>
            <a:r>
              <a:rPr lang="en-US" dirty="0" smtClean="0">
                <a:solidFill>
                  <a:prstClr val="black"/>
                </a:solidFill>
                <a:latin typeface="Calibri"/>
                <a:cs typeface="Calibri"/>
              </a:rPr>
              <a:t>DIY</a:t>
            </a:r>
          </a:p>
          <a:p>
            <a:endParaRPr lang="en-US" dirty="0" smtClean="0">
              <a:solidFill>
                <a:prstClr val="black"/>
              </a:solidFill>
            </a:endParaRPr>
          </a:p>
          <a:p>
            <a:endParaRPr lang="en-US" dirty="0" smtClean="0">
              <a:solidFill>
                <a:prstClr val="black"/>
              </a:solidFill>
            </a:endParaRPr>
          </a:p>
        </p:txBody>
      </p:sp>
      <p:sp>
        <p:nvSpPr>
          <p:cNvPr id="8" name="TextBox 7"/>
          <p:cNvSpPr txBox="1"/>
          <p:nvPr/>
        </p:nvSpPr>
        <p:spPr>
          <a:xfrm>
            <a:off x="6400801" y="2510436"/>
            <a:ext cx="2263067" cy="2031325"/>
          </a:xfrm>
          <a:prstGeom prst="rect">
            <a:avLst/>
          </a:prstGeom>
          <a:noFill/>
        </p:spPr>
        <p:txBody>
          <a:bodyPr wrap="square" rtlCol="0">
            <a:spAutoFit/>
          </a:bodyPr>
          <a:lstStyle/>
          <a:p>
            <a:r>
              <a:rPr lang="en-US" dirty="0" smtClean="0">
                <a:solidFill>
                  <a:prstClr val="black"/>
                </a:solidFill>
                <a:latin typeface="Calibri"/>
                <a:cs typeface="Calibri"/>
              </a:rPr>
              <a:t>Giving Tuesday</a:t>
            </a:r>
          </a:p>
          <a:p>
            <a:r>
              <a:rPr lang="en-US" dirty="0" smtClean="0">
                <a:solidFill>
                  <a:prstClr val="black"/>
                </a:solidFill>
                <a:latin typeface="Calibri"/>
                <a:cs typeface="Calibri"/>
              </a:rPr>
              <a:t>Dance-a-Thon</a:t>
            </a:r>
          </a:p>
          <a:p>
            <a:r>
              <a:rPr lang="en-US" dirty="0" smtClean="0">
                <a:solidFill>
                  <a:prstClr val="black"/>
                </a:solidFill>
                <a:latin typeface="Calibri"/>
                <a:cs typeface="Calibri"/>
              </a:rPr>
              <a:t>Virtual 5K Run</a:t>
            </a:r>
          </a:p>
          <a:p>
            <a:endParaRPr lang="en-US" dirty="0" smtClean="0">
              <a:solidFill>
                <a:prstClr val="black"/>
              </a:solidFill>
              <a:latin typeface="Calibri"/>
              <a:cs typeface="Calibri"/>
            </a:endParaRPr>
          </a:p>
          <a:p>
            <a:endParaRPr lang="en-US" dirty="0" smtClean="0">
              <a:solidFill>
                <a:prstClr val="black"/>
              </a:solidFill>
              <a:latin typeface="Calibri"/>
              <a:cs typeface="Calibri"/>
            </a:endParaRPr>
          </a:p>
          <a:p>
            <a:endParaRPr lang="en-US" dirty="0" smtClean="0">
              <a:solidFill>
                <a:prstClr val="black"/>
              </a:solidFill>
            </a:endParaRPr>
          </a:p>
          <a:p>
            <a:endParaRPr lang="en-US" dirty="0" smtClean="0">
              <a:solidFill>
                <a:prstClr val="black"/>
              </a:solidFill>
            </a:endParaRPr>
          </a:p>
        </p:txBody>
      </p:sp>
      <p:sp>
        <p:nvSpPr>
          <p:cNvPr id="10" name="TextBox 9"/>
          <p:cNvSpPr txBox="1"/>
          <p:nvPr/>
        </p:nvSpPr>
        <p:spPr>
          <a:xfrm>
            <a:off x="9303789" y="2494945"/>
            <a:ext cx="2263067" cy="1754326"/>
          </a:xfrm>
          <a:prstGeom prst="rect">
            <a:avLst/>
          </a:prstGeom>
          <a:noFill/>
        </p:spPr>
        <p:txBody>
          <a:bodyPr wrap="squar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Advocacy</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 Capacity Building</a:t>
            </a:r>
          </a:p>
          <a:p>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endParaRP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Build Your File</a:t>
            </a:r>
          </a:p>
          <a:p>
            <a:endParaRPr lang="en-US" dirty="0" smtClean="0">
              <a:solidFill>
                <a:prstClr val="black"/>
              </a:solidFill>
              <a:latin typeface="Calibri"/>
              <a:cs typeface="Calibri"/>
            </a:endParaRPr>
          </a:p>
          <a:p>
            <a:endParaRPr lang="en-US" dirty="0" smtClean="0">
              <a:solidFill>
                <a:prstClr val="black"/>
              </a:solidFill>
            </a:endParaRPr>
          </a:p>
        </p:txBody>
      </p:sp>
      <p:sp>
        <p:nvSpPr>
          <p:cNvPr id="11" name="TextBox 10"/>
          <p:cNvSpPr txBox="1"/>
          <p:nvPr/>
        </p:nvSpPr>
        <p:spPr>
          <a:xfrm>
            <a:off x="6400801" y="373257"/>
            <a:ext cx="2263067" cy="1477328"/>
          </a:xfrm>
          <a:prstGeom prst="rect">
            <a:avLst/>
          </a:prstGeom>
          <a:noFill/>
        </p:spPr>
        <p:txBody>
          <a:bodyPr wrap="squar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Board + Workplace Giving</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Capital Campaigns</a:t>
            </a:r>
          </a:p>
          <a:p>
            <a:endParaRPr lang="en-US" dirty="0" smtClean="0">
              <a:solidFill>
                <a:prstClr val="black"/>
              </a:solidFill>
            </a:endParaRPr>
          </a:p>
          <a:p>
            <a:endParaRPr lang="en-US" dirty="0" smtClean="0">
              <a:solidFill>
                <a:prstClr val="black"/>
              </a:solidFill>
            </a:endParaRPr>
          </a:p>
        </p:txBody>
      </p:sp>
      <p:sp>
        <p:nvSpPr>
          <p:cNvPr id="2" name="TextBox 1"/>
          <p:cNvSpPr txBox="1"/>
          <p:nvPr/>
        </p:nvSpPr>
        <p:spPr>
          <a:xfrm>
            <a:off x="718006" y="5345334"/>
            <a:ext cx="11081927" cy="646331"/>
          </a:xfrm>
          <a:prstGeom prst="rect">
            <a:avLst/>
          </a:prstGeom>
          <a:noFill/>
        </p:spPr>
        <p:txBody>
          <a:bodyPr wrap="square" rtlCol="0">
            <a:spAutoFit/>
          </a:bodyPr>
          <a:lstStyle/>
          <a:p>
            <a:pPr algn="ctr"/>
            <a:r>
              <a:rPr lang="en-US" sz="3600" dirty="0" smtClean="0">
                <a:solidFill>
                  <a:prstClr val="black"/>
                </a:solidFill>
                <a:latin typeface="Calibri"/>
                <a:cs typeface="Calibri"/>
              </a:rPr>
              <a:t>Get Your Creative On</a:t>
            </a:r>
            <a:endParaRPr lang="en-US" sz="3600" dirty="0">
              <a:solidFill>
                <a:prstClr val="black"/>
              </a:solidFill>
              <a:latin typeface="Calibri"/>
              <a:cs typeface="Calibri"/>
            </a:endParaRPr>
          </a:p>
        </p:txBody>
      </p:sp>
    </p:spTree>
    <p:extLst>
      <p:ext uri="{BB962C8B-B14F-4D97-AF65-F5344CB8AC3E}">
        <p14:creationId xmlns:p14="http://schemas.microsoft.com/office/powerpoint/2010/main" val="19935829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964" y="4624668"/>
            <a:ext cx="11578637" cy="93345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1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z="11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11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z="11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en-US" sz="11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Rectangle 3"/>
          <p:cNvSpPr/>
          <p:nvPr/>
        </p:nvSpPr>
        <p:spPr>
          <a:xfrm>
            <a:off x="602073" y="4648497"/>
            <a:ext cx="10893779" cy="1754327"/>
          </a:xfrm>
          <a:prstGeom prst="rect">
            <a:avLst/>
          </a:prstGeom>
        </p:spPr>
        <p:txBody>
          <a:bodyPr wrap="square">
            <a:spAutoFit/>
          </a:bodyPr>
          <a:lstStyle/>
          <a:p>
            <a:r>
              <a:rPr lang="en-US" dirty="0">
                <a:solidFill>
                  <a:prstClr val="black"/>
                </a:solidFill>
                <a:latin typeface="Calibri"/>
                <a:cs typeface="Calibri"/>
              </a:rPr>
              <a:t>It costs the taxpayer </a:t>
            </a:r>
            <a:r>
              <a:rPr lang="en-US" b="1" dirty="0">
                <a:solidFill>
                  <a:prstClr val="black"/>
                </a:solidFill>
                <a:latin typeface="Calibri"/>
                <a:cs typeface="Calibri"/>
              </a:rPr>
              <a:t>$250,000</a:t>
            </a:r>
            <a:r>
              <a:rPr lang="en-US" dirty="0">
                <a:solidFill>
                  <a:prstClr val="black"/>
                </a:solidFill>
                <a:latin typeface="Calibri"/>
                <a:cs typeface="Calibri"/>
              </a:rPr>
              <a:t> to </a:t>
            </a:r>
            <a:r>
              <a:rPr lang="en-US" b="1" dirty="0">
                <a:solidFill>
                  <a:prstClr val="black"/>
                </a:solidFill>
                <a:latin typeface="Calibri"/>
                <a:cs typeface="Calibri"/>
              </a:rPr>
              <a:t>$500,000</a:t>
            </a:r>
            <a:r>
              <a:rPr lang="en-US" dirty="0">
                <a:solidFill>
                  <a:prstClr val="black"/>
                </a:solidFill>
                <a:latin typeface="Calibri"/>
                <a:cs typeface="Calibri"/>
              </a:rPr>
              <a:t> to purchase and install a traffic signal. Electric bills and routine maintenance amount to about </a:t>
            </a:r>
            <a:r>
              <a:rPr lang="en-US" b="1" dirty="0">
                <a:solidFill>
                  <a:prstClr val="black"/>
                </a:solidFill>
                <a:latin typeface="Calibri"/>
                <a:cs typeface="Calibri"/>
              </a:rPr>
              <a:t>$8,000</a:t>
            </a:r>
            <a:r>
              <a:rPr lang="en-US" dirty="0">
                <a:solidFill>
                  <a:prstClr val="black"/>
                </a:solidFill>
                <a:latin typeface="Calibri"/>
                <a:cs typeface="Calibri"/>
              </a:rPr>
              <a:t> a year</a:t>
            </a:r>
            <a:r>
              <a:rPr lang="en-US" dirty="0" smtClean="0">
                <a:solidFill>
                  <a:prstClr val="black"/>
                </a:solidFill>
                <a:latin typeface="Calibri"/>
                <a:cs typeface="Calibri"/>
              </a:rPr>
              <a:t>.</a:t>
            </a:r>
          </a:p>
          <a:p>
            <a:endParaRPr lang="en-US" dirty="0">
              <a:solidFill>
                <a:prstClr val="black"/>
              </a:solidFill>
              <a:latin typeface="Calibri"/>
              <a:cs typeface="Calibri"/>
            </a:endParaRPr>
          </a:p>
          <a:p>
            <a:r>
              <a:rPr lang="en-US" dirty="0" smtClean="0">
                <a:solidFill>
                  <a:prstClr val="black"/>
                </a:solidFill>
                <a:latin typeface="Calibri"/>
                <a:cs typeface="Calibri"/>
              </a:rPr>
              <a:t>A Single Speed Bump Costs $3,500</a:t>
            </a:r>
          </a:p>
          <a:p>
            <a:endParaRPr lang="en-US" dirty="0" smtClean="0">
              <a:solidFill>
                <a:prstClr val="black"/>
              </a:solidFill>
              <a:latin typeface="Calibri"/>
              <a:cs typeface="Calibri"/>
            </a:endParaRPr>
          </a:p>
          <a:p>
            <a:r>
              <a:rPr lang="en-US" dirty="0" smtClean="0">
                <a:solidFill>
                  <a:prstClr val="black"/>
                </a:solidFill>
                <a:latin typeface="Calibri"/>
                <a:cs typeface="Calibri"/>
              </a:rPr>
              <a:t>A Single Stop Sign or Neighborhood Sign and pole Costs $65 plus Labor</a:t>
            </a:r>
            <a:endParaRPr lang="en-US" dirty="0">
              <a:solidFill>
                <a:prstClr val="black"/>
              </a:solidFill>
              <a:latin typeface="Calibri"/>
              <a:cs typeface="Calibri"/>
            </a:endParaRPr>
          </a:p>
        </p:txBody>
      </p:sp>
      <p:pic>
        <p:nvPicPr>
          <p:cNvPr id="6" name="Picture 5"/>
          <p:cNvPicPr>
            <a:picLocks noChangeAspect="1"/>
          </p:cNvPicPr>
          <p:nvPr/>
        </p:nvPicPr>
        <p:blipFill>
          <a:blip r:embed="rId2"/>
          <a:stretch>
            <a:fillRect/>
          </a:stretch>
        </p:blipFill>
        <p:spPr>
          <a:xfrm>
            <a:off x="6313920" y="395115"/>
            <a:ext cx="2451824" cy="1157111"/>
          </a:xfrm>
          <a:prstGeom prst="rect">
            <a:avLst/>
          </a:prstGeom>
        </p:spPr>
      </p:pic>
      <p:pic>
        <p:nvPicPr>
          <p:cNvPr id="7" name="Picture 6"/>
          <p:cNvPicPr>
            <a:picLocks noChangeAspect="1"/>
          </p:cNvPicPr>
          <p:nvPr/>
        </p:nvPicPr>
        <p:blipFill>
          <a:blip r:embed="rId3"/>
          <a:stretch>
            <a:fillRect/>
          </a:stretch>
        </p:blipFill>
        <p:spPr>
          <a:xfrm>
            <a:off x="9374272" y="917142"/>
            <a:ext cx="2253285" cy="1171305"/>
          </a:xfrm>
          <a:prstGeom prst="rect">
            <a:avLst/>
          </a:prstGeom>
        </p:spPr>
      </p:pic>
      <p:pic>
        <p:nvPicPr>
          <p:cNvPr id="8" name="Picture 7"/>
          <p:cNvPicPr>
            <a:picLocks noChangeAspect="1"/>
          </p:cNvPicPr>
          <p:nvPr/>
        </p:nvPicPr>
        <p:blipFill>
          <a:blip r:embed="rId4"/>
          <a:stretch>
            <a:fillRect/>
          </a:stretch>
        </p:blipFill>
        <p:spPr>
          <a:xfrm>
            <a:off x="6313922" y="3090333"/>
            <a:ext cx="2475561" cy="1142567"/>
          </a:xfrm>
          <a:prstGeom prst="rect">
            <a:avLst/>
          </a:prstGeom>
        </p:spPr>
      </p:pic>
      <p:pic>
        <p:nvPicPr>
          <p:cNvPr id="9" name="Picture 8"/>
          <p:cNvPicPr>
            <a:picLocks noChangeAspect="1"/>
          </p:cNvPicPr>
          <p:nvPr/>
        </p:nvPicPr>
        <p:blipFill>
          <a:blip r:embed="rId5"/>
          <a:stretch>
            <a:fillRect/>
          </a:stretch>
        </p:blipFill>
        <p:spPr>
          <a:xfrm>
            <a:off x="1354667" y="524984"/>
            <a:ext cx="3831375" cy="3707919"/>
          </a:xfrm>
          <a:prstGeom prst="rect">
            <a:avLst/>
          </a:prstGeom>
        </p:spPr>
      </p:pic>
      <p:sp>
        <p:nvSpPr>
          <p:cNvPr id="10" name="TextBox 9"/>
          <p:cNvSpPr txBox="1"/>
          <p:nvPr/>
        </p:nvSpPr>
        <p:spPr>
          <a:xfrm>
            <a:off x="9374272" y="2463337"/>
            <a:ext cx="2121581" cy="923330"/>
          </a:xfrm>
          <a:prstGeom prst="rect">
            <a:avLst/>
          </a:prstGeom>
          <a:noFill/>
        </p:spPr>
        <p:txBody>
          <a:bodyPr wrap="squar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Buckle </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U</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p </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Sutton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endParaRPr>
          </a:p>
        </p:txBody>
      </p:sp>
      <p:sp>
        <p:nvSpPr>
          <p:cNvPr id="11" name="TextBox 10"/>
          <p:cNvSpPr txBox="1"/>
          <p:nvPr/>
        </p:nvSpPr>
        <p:spPr>
          <a:xfrm>
            <a:off x="9505976" y="3486142"/>
            <a:ext cx="2121581" cy="923330"/>
          </a:xfrm>
          <a:prstGeom prst="rect">
            <a:avLst/>
          </a:prstGeom>
          <a:noFill/>
        </p:spPr>
        <p:txBody>
          <a:bodyPr wrap="square" rtlCol="0">
            <a:spAutoFit/>
          </a:bodyPr>
          <a:lstStyle/>
          <a:p>
            <a:pPr algn="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Darren</a:t>
            </a:r>
          </a:p>
          <a:p>
            <a:pPr algn="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For</a:t>
            </a:r>
          </a:p>
          <a:p>
            <a:pPr algn="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City Council</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endParaRPr>
          </a:p>
        </p:txBody>
      </p:sp>
    </p:spTree>
    <p:extLst>
      <p:ext uri="{BB962C8B-B14F-4D97-AF65-F5344CB8AC3E}">
        <p14:creationId xmlns:p14="http://schemas.microsoft.com/office/powerpoint/2010/main" val="41645365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Calibri"/>
                <a:cs typeface="Calibri"/>
              </a:rPr>
              <a:t>Costs for </a:t>
            </a:r>
            <a:r>
              <a:rPr lang="en-US" sz="1800" dirty="0" smtClean="0">
                <a:latin typeface="Calibri"/>
                <a:cs typeface="Calibri"/>
              </a:rPr>
              <a:t>a </a:t>
            </a:r>
            <a:r>
              <a:rPr lang="en-US" sz="1800" dirty="0">
                <a:latin typeface="Calibri"/>
                <a:cs typeface="Calibri"/>
              </a:rPr>
              <a:t>You Tube Production can range from $1,200-$50,000, </a:t>
            </a:r>
            <a:r>
              <a:rPr lang="en-US" sz="1800" dirty="0" smtClean="0">
                <a:latin typeface="Calibri"/>
                <a:cs typeface="Calibri"/>
              </a:rPr>
              <a:t>the average is $10,000.</a:t>
            </a:r>
            <a:br>
              <a:rPr lang="en-US" sz="1800" dirty="0" smtClean="0">
                <a:latin typeface="Calibri"/>
                <a:cs typeface="Calibri"/>
              </a:rPr>
            </a:br>
            <a:r>
              <a:rPr lang="en-US" sz="1800" dirty="0" smtClean="0">
                <a:latin typeface="Calibri"/>
                <a:cs typeface="Calibri"/>
              </a:rPr>
              <a:t/>
            </a:r>
            <a:br>
              <a:rPr lang="en-US" sz="1800" dirty="0" smtClean="0">
                <a:latin typeface="Calibri"/>
                <a:cs typeface="Calibri"/>
              </a:rPr>
            </a:br>
            <a:r>
              <a:rPr lang="en-US" sz="3200" dirty="0" smtClean="0">
                <a:latin typeface="Calibri"/>
                <a:cs typeface="Calibri"/>
              </a:rPr>
              <a:t>Cook Like a Bastard!</a:t>
            </a:r>
            <a:endParaRPr lang="en-US" sz="3200" dirty="0"/>
          </a:p>
        </p:txBody>
      </p:sp>
      <p:pic>
        <p:nvPicPr>
          <p:cNvPr id="7" name="Content Placeholder 6" descr="cook.jpg"/>
          <p:cNvPicPr>
            <a:picLocks noGrp="1" noChangeAspect="1"/>
          </p:cNvPicPr>
          <p:nvPr>
            <p:ph sz="half" idx="17"/>
          </p:nvPr>
        </p:nvPicPr>
        <p:blipFill>
          <a:blip r:embed="rId2">
            <a:extLst>
              <a:ext uri="{28A0092B-C50C-407E-A947-70E740481C1C}">
                <a14:useLocalDpi xmlns:a14="http://schemas.microsoft.com/office/drawing/2010/main" val="0"/>
              </a:ext>
            </a:extLst>
          </a:blip>
          <a:srcRect t="2238" b="2238"/>
          <a:stretch>
            <a:fillRect/>
          </a:stretch>
        </p:blipFill>
        <p:spPr/>
      </p:pic>
      <p:pic>
        <p:nvPicPr>
          <p:cNvPr id="9" name="Content Placeholder 8" descr="clb2.jpg"/>
          <p:cNvPicPr>
            <a:picLocks noGrp="1" noChangeAspect="1"/>
          </p:cNvPicPr>
          <p:nvPr>
            <p:ph sz="half" idx="18"/>
          </p:nvPr>
        </p:nvPicPr>
        <p:blipFill>
          <a:blip r:embed="rId3">
            <a:extLst>
              <a:ext uri="{28A0092B-C50C-407E-A947-70E740481C1C}">
                <a14:useLocalDpi xmlns:a14="http://schemas.microsoft.com/office/drawing/2010/main" val="0"/>
              </a:ext>
            </a:extLst>
          </a:blip>
          <a:srcRect t="2238" b="2238"/>
          <a:stretch>
            <a:fillRect/>
          </a:stretch>
        </p:blipFill>
        <p:spPr/>
      </p:pic>
      <p:pic>
        <p:nvPicPr>
          <p:cNvPr id="8" name="Content Placeholder 7" descr="cooks like a bast 1.jpg"/>
          <p:cNvPicPr>
            <a:picLocks noGrp="1" noChangeAspect="1"/>
          </p:cNvPicPr>
          <p:nvPr>
            <p:ph sz="half" idx="1"/>
          </p:nvPr>
        </p:nvPicPr>
        <p:blipFill>
          <a:blip r:embed="rId4">
            <a:extLst>
              <a:ext uri="{28A0092B-C50C-407E-A947-70E740481C1C}">
                <a14:useLocalDpi xmlns:a14="http://schemas.microsoft.com/office/drawing/2010/main" val="0"/>
              </a:ext>
            </a:extLst>
          </a:blip>
          <a:srcRect t="2238" b="2238"/>
          <a:stretch>
            <a:fillRect/>
          </a:stretch>
        </p:blipFill>
        <p:spPr/>
      </p:pic>
      <p:pic>
        <p:nvPicPr>
          <p:cNvPr id="12" name="Content Placeholder 11" descr="clb4.jpg"/>
          <p:cNvPicPr>
            <a:picLocks noGrp="1" noChangeAspect="1"/>
          </p:cNvPicPr>
          <p:nvPr>
            <p:ph sz="half" idx="16"/>
          </p:nvPr>
        </p:nvPicPr>
        <p:blipFill>
          <a:blip r:embed="rId5">
            <a:extLst>
              <a:ext uri="{28A0092B-C50C-407E-A947-70E740481C1C}">
                <a14:useLocalDpi xmlns:a14="http://schemas.microsoft.com/office/drawing/2010/main" val="0"/>
              </a:ext>
            </a:extLst>
          </a:blip>
          <a:srcRect t="2238" b="2238"/>
          <a:stretch>
            <a:fillRect/>
          </a:stretch>
        </p:blipFill>
        <p:spPr/>
      </p:pic>
    </p:spTree>
    <p:extLst>
      <p:ext uri="{BB962C8B-B14F-4D97-AF65-F5344CB8AC3E}">
        <p14:creationId xmlns:p14="http://schemas.microsoft.com/office/powerpoint/2010/main" val="3202827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A4B93F-E96D-3D41-B56F-C2680CD438DA}"/>
              </a:ext>
            </a:extLst>
          </p:cNvPr>
          <p:cNvSpPr>
            <a:spLocks noGrp="1"/>
          </p:cNvSpPr>
          <p:nvPr>
            <p:ph type="ctrTitle"/>
          </p:nvPr>
        </p:nvSpPr>
        <p:spPr>
          <a:xfrm>
            <a:off x="1187868" y="3764006"/>
            <a:ext cx="9826520" cy="1756579"/>
          </a:xfrm>
        </p:spPr>
        <p:txBody>
          <a:bodyPr>
            <a:normAutofit fontScale="90000"/>
          </a:bodyPr>
          <a:lstStyle/>
          <a:p>
            <a:pPr>
              <a:lnSpc>
                <a:spcPct val="100000"/>
              </a:lnSpc>
            </a:pPr>
            <a:r>
              <a:rPr lang="en-US" sz="4000" dirty="0"/>
              <a:t>The Power of Video:</a:t>
            </a:r>
            <a:br>
              <a:rPr lang="en-US" sz="4000" dirty="0"/>
            </a:br>
            <a:r>
              <a:rPr lang="en-US" sz="4000" dirty="0"/>
              <a:t>Quick Sips and Tasty Tips from a Sommelier</a:t>
            </a:r>
            <a:br>
              <a:rPr lang="en-US" sz="4000" dirty="0"/>
            </a:br>
            <a:r>
              <a:rPr lang="en-US" sz="2400" dirty="0"/>
              <a:t>Marc </a:t>
            </a:r>
            <a:r>
              <a:rPr lang="en-US" sz="2400" dirty="0" err="1"/>
              <a:t>Supsic</a:t>
            </a:r>
            <a:r>
              <a:rPr lang="en-US" sz="2400" dirty="0"/>
              <a:t>, DWS</a:t>
            </a:r>
          </a:p>
        </p:txBody>
      </p:sp>
    </p:spTree>
    <p:extLst>
      <p:ext uri="{BB962C8B-B14F-4D97-AF65-F5344CB8AC3E}">
        <p14:creationId xmlns:p14="http://schemas.microsoft.com/office/powerpoint/2010/main" val="3781432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77C70B0-58FA-7D44-943F-ACA6B6788AE3}"/>
              </a:ext>
            </a:extLst>
          </p:cNvPr>
          <p:cNvSpPr txBox="1"/>
          <p:nvPr/>
        </p:nvSpPr>
        <p:spPr>
          <a:xfrm>
            <a:off x="2079427" y="3142243"/>
            <a:ext cx="8033147" cy="1107996"/>
          </a:xfrm>
          <a:prstGeom prst="rect">
            <a:avLst/>
          </a:prstGeom>
          <a:noFill/>
        </p:spPr>
        <p:txBody>
          <a:bodyPr wrap="square" rtlCol="0">
            <a:spAutoFit/>
          </a:bodyPr>
          <a:lstStyle/>
          <a:p>
            <a:pPr algn="ctr"/>
            <a:r>
              <a:rPr lang="en-US" sz="6600" b="1" u="sng" dirty="0">
                <a:solidFill>
                  <a:srgbClr val="90268D"/>
                </a:solidFill>
                <a:latin typeface="Arial Bold"/>
              </a:rPr>
              <a:t>G: Goal</a:t>
            </a:r>
          </a:p>
        </p:txBody>
      </p:sp>
      <p:sp>
        <p:nvSpPr>
          <p:cNvPr id="6" name="TextBox 5">
            <a:extLst>
              <a:ext uri="{FF2B5EF4-FFF2-40B4-BE49-F238E27FC236}">
                <a16:creationId xmlns="" xmlns:a16="http://schemas.microsoft.com/office/drawing/2014/main" id="{42E837FB-7276-3145-AFEC-2971D9B81F62}"/>
              </a:ext>
            </a:extLst>
          </p:cNvPr>
          <p:cNvSpPr txBox="1"/>
          <p:nvPr/>
        </p:nvSpPr>
        <p:spPr>
          <a:xfrm>
            <a:off x="2829836" y="4305462"/>
            <a:ext cx="6527808" cy="1569660"/>
          </a:xfrm>
          <a:prstGeom prst="rect">
            <a:avLst/>
          </a:prstGeom>
          <a:noFill/>
        </p:spPr>
        <p:txBody>
          <a:bodyPr wrap="square" rtlCol="0">
            <a:spAutoFit/>
          </a:bodyPr>
          <a:lstStyle/>
          <a:p>
            <a:pPr marL="285750" indent="-285750" algn="ctr">
              <a:buFont typeface="Arial" panose="020B0604020202020204" pitchFamily="34" charset="0"/>
              <a:buChar char="•"/>
            </a:pPr>
            <a:r>
              <a:rPr lang="en-US" sz="3200" dirty="0">
                <a:solidFill>
                  <a:srgbClr val="000000"/>
                </a:solidFill>
                <a:latin typeface="Arial Regular"/>
              </a:rPr>
              <a:t>What’s your message?</a:t>
            </a:r>
          </a:p>
          <a:p>
            <a:pPr marL="285750" indent="-285750" algn="ctr">
              <a:buFont typeface="Arial" panose="020B0604020202020204" pitchFamily="34" charset="0"/>
              <a:buChar char="•"/>
            </a:pPr>
            <a:r>
              <a:rPr lang="en-US" sz="3200" dirty="0">
                <a:solidFill>
                  <a:srgbClr val="000000"/>
                </a:solidFill>
                <a:latin typeface="Arial Regular"/>
              </a:rPr>
              <a:t>Why make a video?</a:t>
            </a:r>
          </a:p>
          <a:p>
            <a:pPr marL="285750" indent="-285750" algn="ctr">
              <a:buFont typeface="Arial" panose="020B0604020202020204" pitchFamily="34" charset="0"/>
              <a:buChar char="•"/>
            </a:pPr>
            <a:r>
              <a:rPr lang="en-US" sz="3200" dirty="0">
                <a:solidFill>
                  <a:srgbClr val="000000"/>
                </a:solidFill>
                <a:latin typeface="Arial Regular"/>
              </a:rPr>
              <a:t>“Going viral” is not a realistic goal</a:t>
            </a:r>
          </a:p>
        </p:txBody>
      </p:sp>
      <p:pic>
        <p:nvPicPr>
          <p:cNvPr id="11" name="Picture 10">
            <a:extLst>
              <a:ext uri="{FF2B5EF4-FFF2-40B4-BE49-F238E27FC236}">
                <a16:creationId xmlns="" xmlns:a16="http://schemas.microsoft.com/office/drawing/2014/main" id="{634542EB-DB3B-3342-86DD-125CBAEED116}"/>
              </a:ext>
            </a:extLst>
          </p:cNvPr>
          <p:cNvPicPr>
            <a:picLocks noChangeAspect="1"/>
          </p:cNvPicPr>
          <p:nvPr/>
        </p:nvPicPr>
        <p:blipFill>
          <a:blip r:embed="rId2"/>
          <a:stretch>
            <a:fillRect/>
          </a:stretch>
        </p:blipFill>
        <p:spPr>
          <a:xfrm>
            <a:off x="2907201" y="644626"/>
            <a:ext cx="6356580" cy="2351337"/>
          </a:xfrm>
          <a:prstGeom prst="rect">
            <a:avLst/>
          </a:prstGeom>
          <a:effectLst>
            <a:reflection blurRad="6350" stA="15000" endPos="35000" dir="5400000" sy="-100000" algn="bl" rotWithShape="0"/>
          </a:effectLst>
        </p:spPr>
      </p:pic>
    </p:spTree>
    <p:extLst>
      <p:ext uri="{BB962C8B-B14F-4D97-AF65-F5344CB8AC3E}">
        <p14:creationId xmlns:p14="http://schemas.microsoft.com/office/powerpoint/2010/main" val="1459090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solidFill>
                  <a:schemeClr val="accent3">
                    <a:lumMod val="50000"/>
                  </a:schemeClr>
                </a:solidFill>
              </a:rPr>
              <a:t>Fundraisers Channeling Fred Rogers?</a:t>
            </a:r>
            <a:endParaRPr lang="en-US" b="1" i="1" dirty="0">
              <a:solidFill>
                <a:schemeClr val="accent3">
                  <a:lumMod val="50000"/>
                </a:schemeClr>
              </a:solidFill>
            </a:endParaRPr>
          </a:p>
        </p:txBody>
      </p:sp>
      <p:sp>
        <p:nvSpPr>
          <p:cNvPr id="3" name="Content Placeholder 2"/>
          <p:cNvSpPr>
            <a:spLocks noGrp="1"/>
          </p:cNvSpPr>
          <p:nvPr>
            <p:ph idx="1"/>
          </p:nvPr>
        </p:nvSpPr>
        <p:spPr/>
        <p:txBody>
          <a:bodyPr>
            <a:normAutofit/>
          </a:bodyPr>
          <a:lstStyle/>
          <a:p>
            <a:pPr marL="3479800" indent="-514350">
              <a:lnSpc>
                <a:spcPct val="150000"/>
              </a:lnSpc>
              <a:buAutoNum type="arabicPeriod"/>
            </a:pPr>
            <a:r>
              <a:rPr lang="en-US" dirty="0" smtClean="0"/>
              <a:t>Curiosity</a:t>
            </a:r>
          </a:p>
          <a:p>
            <a:pPr marL="3479800" indent="-514350">
              <a:lnSpc>
                <a:spcPct val="150000"/>
              </a:lnSpc>
              <a:buAutoNum type="arabicPeriod"/>
            </a:pPr>
            <a:r>
              <a:rPr lang="en-US" dirty="0" smtClean="0"/>
              <a:t>Listening</a:t>
            </a:r>
          </a:p>
          <a:p>
            <a:pPr marL="3479800" indent="-514350">
              <a:lnSpc>
                <a:spcPct val="150000"/>
              </a:lnSpc>
              <a:buAutoNum type="arabicPeriod"/>
            </a:pPr>
            <a:r>
              <a:rPr lang="en-US" dirty="0" smtClean="0"/>
              <a:t>Learning</a:t>
            </a:r>
          </a:p>
          <a:p>
            <a:pPr marL="3479800" indent="-514350">
              <a:lnSpc>
                <a:spcPct val="150000"/>
              </a:lnSpc>
              <a:buAutoNum type="arabicPeriod"/>
            </a:pPr>
            <a:r>
              <a:rPr lang="en-US" dirty="0" smtClean="0"/>
              <a:t>Loving</a:t>
            </a:r>
          </a:p>
          <a:p>
            <a:pPr marL="3479800" indent="-514350">
              <a:lnSpc>
                <a:spcPct val="150000"/>
              </a:lnSpc>
              <a:buAutoNum type="arabicPeriod"/>
            </a:pPr>
            <a:r>
              <a:rPr lang="en-US" dirty="0" smtClean="0"/>
              <a:t>Resilience</a:t>
            </a:r>
          </a:p>
        </p:txBody>
      </p:sp>
    </p:spTree>
    <p:extLst>
      <p:ext uri="{BB962C8B-B14F-4D97-AF65-F5344CB8AC3E}">
        <p14:creationId xmlns:p14="http://schemas.microsoft.com/office/powerpoint/2010/main" val="239437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77C70B0-58FA-7D44-943F-ACA6B6788AE3}"/>
              </a:ext>
            </a:extLst>
          </p:cNvPr>
          <p:cNvSpPr txBox="1"/>
          <p:nvPr/>
        </p:nvSpPr>
        <p:spPr>
          <a:xfrm>
            <a:off x="974221" y="1566952"/>
            <a:ext cx="5725683" cy="1107996"/>
          </a:xfrm>
          <a:prstGeom prst="rect">
            <a:avLst/>
          </a:prstGeom>
          <a:noFill/>
        </p:spPr>
        <p:txBody>
          <a:bodyPr wrap="square" rtlCol="0">
            <a:spAutoFit/>
          </a:bodyPr>
          <a:lstStyle/>
          <a:p>
            <a:r>
              <a:rPr lang="en-US" sz="6600" b="1" u="sng" dirty="0">
                <a:solidFill>
                  <a:srgbClr val="90268D"/>
                </a:solidFill>
                <a:latin typeface="Arial Bold"/>
              </a:rPr>
              <a:t>R: Be Real</a:t>
            </a:r>
          </a:p>
        </p:txBody>
      </p:sp>
      <p:sp>
        <p:nvSpPr>
          <p:cNvPr id="6" name="TextBox 5">
            <a:extLst>
              <a:ext uri="{FF2B5EF4-FFF2-40B4-BE49-F238E27FC236}">
                <a16:creationId xmlns="" xmlns:a16="http://schemas.microsoft.com/office/drawing/2014/main" id="{42E837FB-7276-3145-AFEC-2971D9B81F62}"/>
              </a:ext>
            </a:extLst>
          </p:cNvPr>
          <p:cNvSpPr txBox="1"/>
          <p:nvPr/>
        </p:nvSpPr>
        <p:spPr>
          <a:xfrm>
            <a:off x="974220" y="2890392"/>
            <a:ext cx="5281301"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0000"/>
                </a:solidFill>
                <a:latin typeface="Arial Regular"/>
              </a:rPr>
              <a:t>Be genuine</a:t>
            </a:r>
          </a:p>
          <a:p>
            <a:pPr marL="285750" indent="-285750">
              <a:buFont typeface="Arial" panose="020B0604020202020204" pitchFamily="34" charset="0"/>
              <a:buChar char="•"/>
            </a:pPr>
            <a:r>
              <a:rPr lang="en-US" sz="3200" dirty="0">
                <a:solidFill>
                  <a:srgbClr val="000000"/>
                </a:solidFill>
                <a:latin typeface="Arial Regular"/>
              </a:rPr>
              <a:t>Find your voice, language</a:t>
            </a:r>
          </a:p>
          <a:p>
            <a:pPr marL="285750" indent="-285750">
              <a:buFont typeface="Arial" panose="020B0604020202020204" pitchFamily="34" charset="0"/>
              <a:buChar char="•"/>
            </a:pPr>
            <a:r>
              <a:rPr lang="en-US" sz="3200" dirty="0">
                <a:solidFill>
                  <a:srgbClr val="000000"/>
                </a:solidFill>
                <a:latin typeface="Arial Regular"/>
              </a:rPr>
              <a:t>There’s a unique audience for you – your tribe</a:t>
            </a:r>
          </a:p>
        </p:txBody>
      </p:sp>
      <p:pic>
        <p:nvPicPr>
          <p:cNvPr id="7" name="Picture 6">
            <a:extLst>
              <a:ext uri="{FF2B5EF4-FFF2-40B4-BE49-F238E27FC236}">
                <a16:creationId xmlns="" xmlns:a16="http://schemas.microsoft.com/office/drawing/2014/main" id="{509F6F44-EC59-9044-8FB5-DF60387B5D5E}"/>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787"/>
                    </a14:imgEffect>
                    <a14:imgEffect>
                      <a14:saturation sat="102000"/>
                    </a14:imgEffect>
                  </a14:imgLayer>
                </a14:imgProps>
              </a:ext>
              <a:ext uri="{28A0092B-C50C-407E-A947-70E740481C1C}">
                <a14:useLocalDpi xmlns:a14="http://schemas.microsoft.com/office/drawing/2010/main"/>
              </a:ext>
            </a:extLst>
          </a:blip>
          <a:stretch>
            <a:fillRect/>
          </a:stretch>
        </p:blipFill>
        <p:spPr>
          <a:xfrm rot="410578">
            <a:off x="7773334" y="820890"/>
            <a:ext cx="3284495" cy="32844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 xmlns:a16="http://schemas.microsoft.com/office/drawing/2014/main" id="{98097982-C8F9-9042-B85F-998FD0EF8E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12174">
            <a:off x="6665242" y="3221379"/>
            <a:ext cx="3064947" cy="17246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a:extLst>
              <a:ext uri="{FF2B5EF4-FFF2-40B4-BE49-F238E27FC236}">
                <a16:creationId xmlns="" xmlns:a16="http://schemas.microsoft.com/office/drawing/2014/main" id="{DC8CC5A4-1E7C-AE47-AE84-14284A8BBC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06069" y="4013946"/>
            <a:ext cx="2502795" cy="18770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339476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77C70B0-58FA-7D44-943F-ACA6B6788AE3}"/>
              </a:ext>
            </a:extLst>
          </p:cNvPr>
          <p:cNvSpPr txBox="1"/>
          <p:nvPr/>
        </p:nvSpPr>
        <p:spPr>
          <a:xfrm>
            <a:off x="974220" y="1566952"/>
            <a:ext cx="10156235" cy="1107996"/>
          </a:xfrm>
          <a:prstGeom prst="rect">
            <a:avLst/>
          </a:prstGeom>
          <a:noFill/>
        </p:spPr>
        <p:txBody>
          <a:bodyPr wrap="square" rtlCol="0">
            <a:spAutoFit/>
          </a:bodyPr>
          <a:lstStyle/>
          <a:p>
            <a:r>
              <a:rPr lang="en-US" sz="6600" b="1" u="sng" dirty="0">
                <a:solidFill>
                  <a:srgbClr val="90268D"/>
                </a:solidFill>
                <a:latin typeface="Arial Bold"/>
              </a:rPr>
              <a:t>A: Adventure</a:t>
            </a:r>
          </a:p>
        </p:txBody>
      </p:sp>
      <p:sp>
        <p:nvSpPr>
          <p:cNvPr id="6" name="TextBox 5">
            <a:extLst>
              <a:ext uri="{FF2B5EF4-FFF2-40B4-BE49-F238E27FC236}">
                <a16:creationId xmlns="" xmlns:a16="http://schemas.microsoft.com/office/drawing/2014/main" id="{42E837FB-7276-3145-AFEC-2971D9B81F62}"/>
              </a:ext>
            </a:extLst>
          </p:cNvPr>
          <p:cNvSpPr txBox="1"/>
          <p:nvPr/>
        </p:nvSpPr>
        <p:spPr>
          <a:xfrm>
            <a:off x="974221" y="2890392"/>
            <a:ext cx="6494804"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0000"/>
                </a:solidFill>
                <a:latin typeface="Arial Regular"/>
              </a:rPr>
              <a:t>Tell a story</a:t>
            </a:r>
          </a:p>
          <a:p>
            <a:pPr marL="285750" indent="-285750">
              <a:buFont typeface="Arial" panose="020B0604020202020204" pitchFamily="34" charset="0"/>
              <a:buChar char="•"/>
            </a:pPr>
            <a:r>
              <a:rPr lang="en-US" sz="3200" dirty="0">
                <a:solidFill>
                  <a:srgbClr val="000000"/>
                </a:solidFill>
                <a:latin typeface="Arial Regular"/>
              </a:rPr>
              <a:t>Entertain people, make it fun</a:t>
            </a:r>
          </a:p>
          <a:p>
            <a:pPr marL="285750" indent="-285750">
              <a:buFont typeface="Arial" panose="020B0604020202020204" pitchFamily="34" charset="0"/>
              <a:buChar char="•"/>
            </a:pPr>
            <a:r>
              <a:rPr lang="en-US" sz="3200" dirty="0">
                <a:solidFill>
                  <a:srgbClr val="000000"/>
                </a:solidFill>
                <a:latin typeface="Arial Regular"/>
              </a:rPr>
              <a:t>Take creative risks</a:t>
            </a:r>
          </a:p>
          <a:p>
            <a:pPr marL="285750" indent="-285750">
              <a:buFont typeface="Arial" panose="020B0604020202020204" pitchFamily="34" charset="0"/>
              <a:buChar char="•"/>
            </a:pPr>
            <a:r>
              <a:rPr lang="en-US" sz="3200" dirty="0">
                <a:solidFill>
                  <a:srgbClr val="000000"/>
                </a:solidFill>
                <a:latin typeface="Arial Regular"/>
              </a:rPr>
              <a:t>Arc/distortion of time: Beatles</a:t>
            </a:r>
          </a:p>
        </p:txBody>
      </p:sp>
      <p:pic>
        <p:nvPicPr>
          <p:cNvPr id="7" name="Picture 6">
            <a:extLst>
              <a:ext uri="{FF2B5EF4-FFF2-40B4-BE49-F238E27FC236}">
                <a16:creationId xmlns="" xmlns:a16="http://schemas.microsoft.com/office/drawing/2014/main" id="{FDAEB95E-D988-D245-806A-9BB1900D1DBF}"/>
              </a:ext>
            </a:extLst>
          </p:cNvPr>
          <p:cNvPicPr>
            <a:picLocks noChangeAspect="1"/>
          </p:cNvPicPr>
          <p:nvPr/>
        </p:nvPicPr>
        <p:blipFill>
          <a:blip r:embed="rId2"/>
          <a:stretch>
            <a:fillRect/>
          </a:stretch>
        </p:blipFill>
        <p:spPr>
          <a:xfrm>
            <a:off x="7556939" y="1566952"/>
            <a:ext cx="3573516" cy="3573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1944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77C70B0-58FA-7D44-943F-ACA6B6788AE3}"/>
              </a:ext>
            </a:extLst>
          </p:cNvPr>
          <p:cNvSpPr txBox="1"/>
          <p:nvPr/>
        </p:nvSpPr>
        <p:spPr>
          <a:xfrm>
            <a:off x="974221" y="2678844"/>
            <a:ext cx="7674124" cy="1107996"/>
          </a:xfrm>
          <a:prstGeom prst="rect">
            <a:avLst/>
          </a:prstGeom>
          <a:noFill/>
        </p:spPr>
        <p:txBody>
          <a:bodyPr wrap="square" rtlCol="0">
            <a:spAutoFit/>
          </a:bodyPr>
          <a:lstStyle/>
          <a:p>
            <a:r>
              <a:rPr lang="en-US" sz="6600" b="1" u="sng" dirty="0">
                <a:solidFill>
                  <a:srgbClr val="90268D"/>
                </a:solidFill>
                <a:latin typeface="Arial Bold"/>
              </a:rPr>
              <a:t>A: Answers</a:t>
            </a:r>
          </a:p>
        </p:txBody>
      </p:sp>
      <p:sp>
        <p:nvSpPr>
          <p:cNvPr id="6" name="TextBox 5">
            <a:extLst>
              <a:ext uri="{FF2B5EF4-FFF2-40B4-BE49-F238E27FC236}">
                <a16:creationId xmlns="" xmlns:a16="http://schemas.microsoft.com/office/drawing/2014/main" id="{42E837FB-7276-3145-AFEC-2971D9B81F62}"/>
              </a:ext>
            </a:extLst>
          </p:cNvPr>
          <p:cNvSpPr txBox="1"/>
          <p:nvPr/>
        </p:nvSpPr>
        <p:spPr>
          <a:xfrm>
            <a:off x="974221" y="4023268"/>
            <a:ext cx="9451649"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0000"/>
                </a:solidFill>
                <a:latin typeface="Arial Regular"/>
              </a:rPr>
              <a:t>YouTube is owned by Google, a search engine</a:t>
            </a:r>
          </a:p>
          <a:p>
            <a:pPr marL="285750" indent="-285750">
              <a:buFont typeface="Arial" panose="020B0604020202020204" pitchFamily="34" charset="0"/>
              <a:buChar char="•"/>
            </a:pPr>
            <a:r>
              <a:rPr lang="en-US" sz="3200" dirty="0">
                <a:solidFill>
                  <a:srgbClr val="000000"/>
                </a:solidFill>
                <a:latin typeface="Arial Regular"/>
              </a:rPr>
              <a:t>Solve a popular problem</a:t>
            </a:r>
          </a:p>
          <a:p>
            <a:pPr marL="285750" indent="-285750">
              <a:buFont typeface="Arial" panose="020B0604020202020204" pitchFamily="34" charset="0"/>
              <a:buChar char="•"/>
            </a:pPr>
            <a:r>
              <a:rPr lang="en-US" sz="3200" dirty="0">
                <a:solidFill>
                  <a:srgbClr val="000000"/>
                </a:solidFill>
                <a:latin typeface="Arial Regular"/>
              </a:rPr>
              <a:t>Be generous: give information, tips, resources</a:t>
            </a:r>
          </a:p>
        </p:txBody>
      </p:sp>
      <p:pic>
        <p:nvPicPr>
          <p:cNvPr id="4" name="Picture 3">
            <a:extLst>
              <a:ext uri="{FF2B5EF4-FFF2-40B4-BE49-F238E27FC236}">
                <a16:creationId xmlns="" xmlns:a16="http://schemas.microsoft.com/office/drawing/2014/main" id="{B4DE2EF2-936F-7041-BB8E-4BA5C0F5C6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15557" y="835983"/>
            <a:ext cx="7451835" cy="337217"/>
          </a:xfrm>
          <a:prstGeom prst="rect">
            <a:avLst/>
          </a:prstGeom>
          <a:ln w="19050">
            <a:solidFill>
              <a:schemeClr val="tx2"/>
            </a:solidFill>
          </a:ln>
        </p:spPr>
      </p:pic>
      <p:pic>
        <p:nvPicPr>
          <p:cNvPr id="10" name="Picture 9">
            <a:extLst>
              <a:ext uri="{FF2B5EF4-FFF2-40B4-BE49-F238E27FC236}">
                <a16:creationId xmlns="" xmlns:a16="http://schemas.microsoft.com/office/drawing/2014/main" id="{72EF35C0-3917-7D40-9271-1A63B4743C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109"/>
          <a:stretch/>
        </p:blipFill>
        <p:spPr>
          <a:xfrm>
            <a:off x="6714014" y="733864"/>
            <a:ext cx="3751137" cy="2689494"/>
          </a:xfrm>
          <a:prstGeom prst="rect">
            <a:avLst/>
          </a:prstGeom>
          <a:effectLst>
            <a:outerShdw blurRad="279400" dist="127000" dir="3180000" sx="104000" sy="104000" algn="ctr" rotWithShape="0">
              <a:srgbClr val="000000">
                <a:alpha val="23000"/>
              </a:srgbClr>
            </a:outerShdw>
          </a:effectLst>
        </p:spPr>
      </p:pic>
    </p:spTree>
    <p:extLst>
      <p:ext uri="{BB962C8B-B14F-4D97-AF65-F5344CB8AC3E}">
        <p14:creationId xmlns:p14="http://schemas.microsoft.com/office/powerpoint/2010/main" val="25258914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77C70B0-58FA-7D44-943F-ACA6B6788AE3}"/>
              </a:ext>
            </a:extLst>
          </p:cNvPr>
          <p:cNvSpPr txBox="1"/>
          <p:nvPr/>
        </p:nvSpPr>
        <p:spPr>
          <a:xfrm>
            <a:off x="2606567" y="3122478"/>
            <a:ext cx="7010399" cy="1107996"/>
          </a:xfrm>
          <a:prstGeom prst="rect">
            <a:avLst/>
          </a:prstGeom>
          <a:noFill/>
        </p:spPr>
        <p:txBody>
          <a:bodyPr wrap="square" rtlCol="0">
            <a:spAutoFit/>
          </a:bodyPr>
          <a:lstStyle/>
          <a:p>
            <a:pPr algn="ctr"/>
            <a:r>
              <a:rPr lang="en-US" sz="6600" b="1" u="sng" dirty="0">
                <a:solidFill>
                  <a:srgbClr val="90268D"/>
                </a:solidFill>
                <a:latin typeface="Arial Bold"/>
              </a:rPr>
              <a:t>P: Personal</a:t>
            </a:r>
          </a:p>
        </p:txBody>
      </p:sp>
      <p:sp>
        <p:nvSpPr>
          <p:cNvPr id="6" name="TextBox 5">
            <a:extLst>
              <a:ext uri="{FF2B5EF4-FFF2-40B4-BE49-F238E27FC236}">
                <a16:creationId xmlns="" xmlns:a16="http://schemas.microsoft.com/office/drawing/2014/main" id="{42E837FB-7276-3145-AFEC-2971D9B81F62}"/>
              </a:ext>
            </a:extLst>
          </p:cNvPr>
          <p:cNvSpPr txBox="1"/>
          <p:nvPr/>
        </p:nvSpPr>
        <p:spPr>
          <a:xfrm>
            <a:off x="1068811" y="4288264"/>
            <a:ext cx="10049856" cy="1569660"/>
          </a:xfrm>
          <a:prstGeom prst="rect">
            <a:avLst/>
          </a:prstGeom>
          <a:noFill/>
        </p:spPr>
        <p:txBody>
          <a:bodyPr wrap="square" rtlCol="0">
            <a:spAutoFit/>
          </a:bodyPr>
          <a:lstStyle/>
          <a:p>
            <a:pPr marL="285750" indent="-285750" algn="ctr">
              <a:buFont typeface="Arial" panose="020B0604020202020204" pitchFamily="34" charset="0"/>
              <a:buChar char="•"/>
            </a:pPr>
            <a:r>
              <a:rPr lang="en-US" sz="3200" dirty="0">
                <a:solidFill>
                  <a:srgbClr val="000000"/>
                </a:solidFill>
                <a:latin typeface="Arial Regular"/>
              </a:rPr>
              <a:t>There’s a person watching your video: Talk to them</a:t>
            </a:r>
          </a:p>
          <a:p>
            <a:pPr marL="285750" indent="-285750" algn="ctr">
              <a:buFont typeface="Arial" panose="020B0604020202020204" pitchFamily="34" charset="0"/>
              <a:buChar char="•"/>
            </a:pPr>
            <a:r>
              <a:rPr lang="en-US" sz="3200" dirty="0">
                <a:solidFill>
                  <a:srgbClr val="000000"/>
                </a:solidFill>
                <a:latin typeface="Arial Regular"/>
              </a:rPr>
              <a:t>Draw them in through the screen</a:t>
            </a:r>
          </a:p>
          <a:p>
            <a:pPr marL="285750" indent="-285750" algn="ctr">
              <a:buFont typeface="Arial" panose="020B0604020202020204" pitchFamily="34" charset="0"/>
              <a:buChar char="•"/>
            </a:pPr>
            <a:r>
              <a:rPr lang="en-US" sz="3200" dirty="0">
                <a:solidFill>
                  <a:srgbClr val="000000"/>
                </a:solidFill>
                <a:latin typeface="Arial Regular"/>
              </a:rPr>
              <a:t>Invite discussion, unite people around your videos</a:t>
            </a:r>
          </a:p>
        </p:txBody>
      </p:sp>
      <p:pic>
        <p:nvPicPr>
          <p:cNvPr id="7" name="Picture 6">
            <a:extLst>
              <a:ext uri="{FF2B5EF4-FFF2-40B4-BE49-F238E27FC236}">
                <a16:creationId xmlns="" xmlns:a16="http://schemas.microsoft.com/office/drawing/2014/main" id="{0852DD0F-91CC-BF4A-84FE-1CC18D1CF0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20990">
            <a:off x="8042749" y="748226"/>
            <a:ext cx="3854921" cy="2168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 xmlns:a16="http://schemas.microsoft.com/office/drawing/2014/main" id="{4816E679-B166-714E-A64E-B8739FA3E7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62157">
            <a:off x="544006" y="907949"/>
            <a:ext cx="3609567" cy="2030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 xmlns:a16="http://schemas.microsoft.com/office/drawing/2014/main" id="{AD1F3152-4459-0543-9737-4F7498EE0E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425741">
            <a:off x="4099946" y="349478"/>
            <a:ext cx="4400857" cy="247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71330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77C70B0-58FA-7D44-943F-ACA6B6788AE3}"/>
              </a:ext>
            </a:extLst>
          </p:cNvPr>
          <p:cNvSpPr txBox="1"/>
          <p:nvPr/>
        </p:nvSpPr>
        <p:spPr>
          <a:xfrm>
            <a:off x="974221" y="1356746"/>
            <a:ext cx="7674124" cy="1107996"/>
          </a:xfrm>
          <a:prstGeom prst="rect">
            <a:avLst/>
          </a:prstGeom>
          <a:noFill/>
        </p:spPr>
        <p:txBody>
          <a:bodyPr wrap="square" rtlCol="0">
            <a:spAutoFit/>
          </a:bodyPr>
          <a:lstStyle/>
          <a:p>
            <a:r>
              <a:rPr lang="en-US" sz="6600" b="1" u="sng" dirty="0">
                <a:solidFill>
                  <a:srgbClr val="90268D"/>
                </a:solidFill>
                <a:latin typeface="Arial Bold"/>
              </a:rPr>
              <a:t>E: Engage</a:t>
            </a:r>
          </a:p>
        </p:txBody>
      </p:sp>
      <p:sp>
        <p:nvSpPr>
          <p:cNvPr id="6" name="TextBox 5">
            <a:extLst>
              <a:ext uri="{FF2B5EF4-FFF2-40B4-BE49-F238E27FC236}">
                <a16:creationId xmlns="" xmlns:a16="http://schemas.microsoft.com/office/drawing/2014/main" id="{42E837FB-7276-3145-AFEC-2971D9B81F62}"/>
              </a:ext>
            </a:extLst>
          </p:cNvPr>
          <p:cNvSpPr txBox="1"/>
          <p:nvPr/>
        </p:nvSpPr>
        <p:spPr>
          <a:xfrm>
            <a:off x="974221" y="2701207"/>
            <a:ext cx="9451649"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0000"/>
                </a:solidFill>
                <a:latin typeface="Arial Regular"/>
              </a:rPr>
              <a:t>The video is just the</a:t>
            </a:r>
            <a:br>
              <a:rPr lang="en-US" sz="3200" dirty="0">
                <a:solidFill>
                  <a:srgbClr val="000000"/>
                </a:solidFill>
                <a:latin typeface="Arial Regular"/>
              </a:rPr>
            </a:br>
            <a:r>
              <a:rPr lang="en-US" sz="3200" dirty="0">
                <a:solidFill>
                  <a:srgbClr val="000000"/>
                </a:solidFill>
                <a:latin typeface="Arial Regular"/>
              </a:rPr>
              <a:t>beginning of the discussion</a:t>
            </a:r>
          </a:p>
          <a:p>
            <a:pPr marL="285750" indent="-285750">
              <a:buFont typeface="Arial" panose="020B0604020202020204" pitchFamily="34" charset="0"/>
              <a:buChar char="•"/>
            </a:pPr>
            <a:r>
              <a:rPr lang="en-US" sz="3200" dirty="0">
                <a:solidFill>
                  <a:srgbClr val="000000"/>
                </a:solidFill>
                <a:latin typeface="Arial Regular"/>
              </a:rPr>
              <a:t>Follow up and follow through</a:t>
            </a:r>
          </a:p>
          <a:p>
            <a:pPr marL="285750" indent="-285750">
              <a:buFont typeface="Arial" panose="020B0604020202020204" pitchFamily="34" charset="0"/>
              <a:buChar char="•"/>
            </a:pPr>
            <a:r>
              <a:rPr lang="en-US" sz="3200" dirty="0">
                <a:solidFill>
                  <a:srgbClr val="000000"/>
                </a:solidFill>
                <a:latin typeface="Arial Regular"/>
              </a:rPr>
              <a:t>Invite them in deeper –</a:t>
            </a:r>
            <a:br>
              <a:rPr lang="en-US" sz="3200" dirty="0">
                <a:solidFill>
                  <a:srgbClr val="000000"/>
                </a:solidFill>
                <a:latin typeface="Arial Regular"/>
              </a:rPr>
            </a:br>
            <a:r>
              <a:rPr lang="en-US" sz="3200" dirty="0">
                <a:solidFill>
                  <a:srgbClr val="000000"/>
                </a:solidFill>
                <a:latin typeface="Arial Regular"/>
              </a:rPr>
              <a:t>link to other vids, SM, etc.</a:t>
            </a:r>
          </a:p>
        </p:txBody>
      </p:sp>
      <p:pic>
        <p:nvPicPr>
          <p:cNvPr id="4" name="Picture 3">
            <a:extLst>
              <a:ext uri="{FF2B5EF4-FFF2-40B4-BE49-F238E27FC236}">
                <a16:creationId xmlns="" xmlns:a16="http://schemas.microsoft.com/office/drawing/2014/main" id="{EE2EFE60-B806-C048-947B-C0CAA27AF5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0575" y="725273"/>
            <a:ext cx="4535191" cy="2579968"/>
          </a:xfrm>
          <a:prstGeom prst="rect">
            <a:avLst/>
          </a:prstGeom>
        </p:spPr>
      </p:pic>
      <p:pic>
        <p:nvPicPr>
          <p:cNvPr id="7" name="Picture 6">
            <a:extLst>
              <a:ext uri="{FF2B5EF4-FFF2-40B4-BE49-F238E27FC236}">
                <a16:creationId xmlns="" xmlns:a16="http://schemas.microsoft.com/office/drawing/2014/main" id="{F2B44B3D-44C7-3840-8723-FEF9E0DA91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0575" y="3520684"/>
            <a:ext cx="4535191" cy="2573296"/>
          </a:xfrm>
          <a:prstGeom prst="rect">
            <a:avLst/>
          </a:prstGeom>
        </p:spPr>
      </p:pic>
    </p:spTree>
    <p:extLst>
      <p:ext uri="{BB962C8B-B14F-4D97-AF65-F5344CB8AC3E}">
        <p14:creationId xmlns:p14="http://schemas.microsoft.com/office/powerpoint/2010/main" val="22403990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1DAD962-3CAA-8C46-8749-B3C5BC5C1C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5913" y="1026515"/>
            <a:ext cx="6863417" cy="4804970"/>
          </a:xfrm>
          <a:prstGeom prst="rect">
            <a:avLst/>
          </a:prstGeom>
        </p:spPr>
      </p:pic>
      <p:pic>
        <p:nvPicPr>
          <p:cNvPr id="5" name="Picture 4">
            <a:extLst>
              <a:ext uri="{FF2B5EF4-FFF2-40B4-BE49-F238E27FC236}">
                <a16:creationId xmlns="" xmlns:a16="http://schemas.microsoft.com/office/drawing/2014/main" id="{FF1A7922-D20F-5F4B-872A-1FF740F4AE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106" y="1291434"/>
            <a:ext cx="2376871" cy="1132255"/>
          </a:xfrm>
          <a:prstGeom prst="rect">
            <a:avLst/>
          </a:prstGeom>
        </p:spPr>
      </p:pic>
      <p:sp>
        <p:nvSpPr>
          <p:cNvPr id="12" name="Oval 11">
            <a:extLst>
              <a:ext uri="{FF2B5EF4-FFF2-40B4-BE49-F238E27FC236}">
                <a16:creationId xmlns="" xmlns:a16="http://schemas.microsoft.com/office/drawing/2014/main" id="{7AEB3DC6-8A78-204C-BADA-F3F964190942}"/>
              </a:ext>
            </a:extLst>
          </p:cNvPr>
          <p:cNvSpPr/>
          <p:nvPr/>
        </p:nvSpPr>
        <p:spPr>
          <a:xfrm>
            <a:off x="473785" y="1147401"/>
            <a:ext cx="1376087" cy="882869"/>
          </a:xfrm>
          <a:prstGeom prst="ellipse">
            <a:avLst/>
          </a:prstGeom>
          <a:noFill/>
          <a:ln w="666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Regular"/>
            </a:endParaRPr>
          </a:p>
        </p:txBody>
      </p:sp>
      <p:sp>
        <p:nvSpPr>
          <p:cNvPr id="13" name="Oval 12">
            <a:extLst>
              <a:ext uri="{FF2B5EF4-FFF2-40B4-BE49-F238E27FC236}">
                <a16:creationId xmlns="" xmlns:a16="http://schemas.microsoft.com/office/drawing/2014/main" id="{278194DD-EA0D-F24C-8577-9835C61C7B54}"/>
              </a:ext>
            </a:extLst>
          </p:cNvPr>
          <p:cNvSpPr/>
          <p:nvPr/>
        </p:nvSpPr>
        <p:spPr>
          <a:xfrm>
            <a:off x="4281700" y="5307727"/>
            <a:ext cx="1061544" cy="578069"/>
          </a:xfrm>
          <a:prstGeom prst="ellipse">
            <a:avLst/>
          </a:prstGeom>
          <a:noFill/>
          <a:ln w="666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Regular"/>
            </a:endParaRPr>
          </a:p>
        </p:txBody>
      </p:sp>
      <p:sp>
        <p:nvSpPr>
          <p:cNvPr id="14" name="Oval 13">
            <a:extLst>
              <a:ext uri="{FF2B5EF4-FFF2-40B4-BE49-F238E27FC236}">
                <a16:creationId xmlns="" xmlns:a16="http://schemas.microsoft.com/office/drawing/2014/main" id="{DFC8984F-36F9-454D-BCC8-7A434DBF0332}"/>
              </a:ext>
            </a:extLst>
          </p:cNvPr>
          <p:cNvSpPr/>
          <p:nvPr/>
        </p:nvSpPr>
        <p:spPr>
          <a:xfrm>
            <a:off x="9228084" y="5370789"/>
            <a:ext cx="1061544" cy="578069"/>
          </a:xfrm>
          <a:prstGeom prst="ellipse">
            <a:avLst/>
          </a:prstGeom>
          <a:noFill/>
          <a:ln w="666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Regular"/>
            </a:endParaRPr>
          </a:p>
        </p:txBody>
      </p:sp>
      <p:sp>
        <p:nvSpPr>
          <p:cNvPr id="15" name="TextBox 14">
            <a:extLst>
              <a:ext uri="{FF2B5EF4-FFF2-40B4-BE49-F238E27FC236}">
                <a16:creationId xmlns="" xmlns:a16="http://schemas.microsoft.com/office/drawing/2014/main" id="{F6F2EE88-2541-674F-952B-505D1FB8D119}"/>
              </a:ext>
            </a:extLst>
          </p:cNvPr>
          <p:cNvSpPr txBox="1"/>
          <p:nvPr/>
        </p:nvSpPr>
        <p:spPr>
          <a:xfrm>
            <a:off x="1361793" y="357927"/>
            <a:ext cx="1556299" cy="646331"/>
          </a:xfrm>
          <a:prstGeom prst="rect">
            <a:avLst/>
          </a:prstGeom>
          <a:noFill/>
        </p:spPr>
        <p:txBody>
          <a:bodyPr wrap="square" rtlCol="0">
            <a:spAutoFit/>
          </a:bodyPr>
          <a:lstStyle/>
          <a:p>
            <a:r>
              <a:rPr lang="en-US" dirty="0">
                <a:solidFill>
                  <a:srgbClr val="000000"/>
                </a:solidFill>
                <a:latin typeface="Arial Regular"/>
              </a:rPr>
              <a:t>Engaged</a:t>
            </a:r>
          </a:p>
          <a:p>
            <a:r>
              <a:rPr lang="en-US" dirty="0">
                <a:solidFill>
                  <a:srgbClr val="000000"/>
                </a:solidFill>
                <a:latin typeface="Arial Regular"/>
              </a:rPr>
              <a:t>audience</a:t>
            </a:r>
          </a:p>
        </p:txBody>
      </p:sp>
      <p:cxnSp>
        <p:nvCxnSpPr>
          <p:cNvPr id="17" name="Straight Arrow Connector 16">
            <a:extLst>
              <a:ext uri="{FF2B5EF4-FFF2-40B4-BE49-F238E27FC236}">
                <a16:creationId xmlns="" xmlns:a16="http://schemas.microsoft.com/office/drawing/2014/main" id="{727D73DA-47B7-D741-860C-FDD0F4B9B476}"/>
              </a:ext>
            </a:extLst>
          </p:cNvPr>
          <p:cNvCxnSpPr>
            <a:cxnSpLocks/>
          </p:cNvCxnSpPr>
          <p:nvPr/>
        </p:nvCxnSpPr>
        <p:spPr>
          <a:xfrm flipH="1">
            <a:off x="1632905" y="972471"/>
            <a:ext cx="90792" cy="180583"/>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2834E5DA-3662-2B48-AEAF-FAD7C73F0DBE}"/>
              </a:ext>
            </a:extLst>
          </p:cNvPr>
          <p:cNvCxnSpPr>
            <a:cxnSpLocks/>
          </p:cNvCxnSpPr>
          <p:nvPr/>
        </p:nvCxnSpPr>
        <p:spPr>
          <a:xfrm>
            <a:off x="3939283" y="5023945"/>
            <a:ext cx="371052" cy="34684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7600D997-15EC-E343-AA1B-05F90747864D}"/>
              </a:ext>
            </a:extLst>
          </p:cNvPr>
          <p:cNvSpPr txBox="1"/>
          <p:nvPr/>
        </p:nvSpPr>
        <p:spPr>
          <a:xfrm>
            <a:off x="2689901" y="4654614"/>
            <a:ext cx="1434907" cy="369332"/>
          </a:xfrm>
          <a:prstGeom prst="rect">
            <a:avLst/>
          </a:prstGeom>
          <a:noFill/>
        </p:spPr>
        <p:txBody>
          <a:bodyPr wrap="square" rtlCol="0">
            <a:spAutoFit/>
          </a:bodyPr>
          <a:lstStyle/>
          <a:p>
            <a:pPr algn="r"/>
            <a:r>
              <a:rPr lang="en-US" dirty="0">
                <a:solidFill>
                  <a:srgbClr val="000000"/>
                </a:solidFill>
                <a:latin typeface="Arial Regular"/>
              </a:rPr>
              <a:t>24K views</a:t>
            </a:r>
          </a:p>
        </p:txBody>
      </p:sp>
      <p:cxnSp>
        <p:nvCxnSpPr>
          <p:cNvPr id="21" name="Straight Arrow Connector 20">
            <a:extLst>
              <a:ext uri="{FF2B5EF4-FFF2-40B4-BE49-F238E27FC236}">
                <a16:creationId xmlns="" xmlns:a16="http://schemas.microsoft.com/office/drawing/2014/main" id="{4DD4A4C5-8777-4442-B3D9-EE4414190B79}"/>
              </a:ext>
            </a:extLst>
          </p:cNvPr>
          <p:cNvCxnSpPr>
            <a:cxnSpLocks/>
          </p:cNvCxnSpPr>
          <p:nvPr/>
        </p:nvCxnSpPr>
        <p:spPr>
          <a:xfrm flipH="1" flipV="1">
            <a:off x="10045224" y="6045119"/>
            <a:ext cx="244405" cy="13024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98B1DE4E-F401-B54C-9EC8-1A5460D12E4A}"/>
              </a:ext>
            </a:extLst>
          </p:cNvPr>
          <p:cNvSpPr txBox="1"/>
          <p:nvPr/>
        </p:nvSpPr>
        <p:spPr>
          <a:xfrm>
            <a:off x="10289628" y="5885796"/>
            <a:ext cx="1434907" cy="646331"/>
          </a:xfrm>
          <a:prstGeom prst="rect">
            <a:avLst/>
          </a:prstGeom>
          <a:noFill/>
        </p:spPr>
        <p:txBody>
          <a:bodyPr wrap="square" rtlCol="0">
            <a:spAutoFit/>
          </a:bodyPr>
          <a:lstStyle/>
          <a:p>
            <a:r>
              <a:rPr lang="en-US" dirty="0">
                <a:solidFill>
                  <a:srgbClr val="000000"/>
                </a:solidFill>
                <a:latin typeface="Arial Regular"/>
              </a:rPr>
              <a:t>269 likes</a:t>
            </a:r>
          </a:p>
          <a:p>
            <a:r>
              <a:rPr lang="en-US" dirty="0">
                <a:solidFill>
                  <a:srgbClr val="000000"/>
                </a:solidFill>
                <a:latin typeface="Arial Regular"/>
              </a:rPr>
              <a:t>7 dislikes?</a:t>
            </a:r>
          </a:p>
        </p:txBody>
      </p:sp>
      <p:sp>
        <p:nvSpPr>
          <p:cNvPr id="24" name="TextBox 23">
            <a:extLst>
              <a:ext uri="{FF2B5EF4-FFF2-40B4-BE49-F238E27FC236}">
                <a16:creationId xmlns="" xmlns:a16="http://schemas.microsoft.com/office/drawing/2014/main" id="{73AF21D8-75C5-9E4C-A7FA-0B9D7906E75C}"/>
              </a:ext>
            </a:extLst>
          </p:cNvPr>
          <p:cNvSpPr txBox="1"/>
          <p:nvPr/>
        </p:nvSpPr>
        <p:spPr>
          <a:xfrm>
            <a:off x="2398938" y="496425"/>
            <a:ext cx="7378873" cy="369332"/>
          </a:xfrm>
          <a:prstGeom prst="rect">
            <a:avLst/>
          </a:prstGeom>
          <a:noFill/>
        </p:spPr>
        <p:txBody>
          <a:bodyPr wrap="square" rtlCol="0">
            <a:spAutoFit/>
          </a:bodyPr>
          <a:lstStyle/>
          <a:p>
            <a:pPr algn="ctr"/>
            <a:r>
              <a:rPr lang="en-US" b="1" dirty="0">
                <a:solidFill>
                  <a:srgbClr val="000000"/>
                </a:solidFill>
                <a:latin typeface="Arial Bold"/>
              </a:rPr>
              <a:t>“Best Red Wines for Beginners,” Series</a:t>
            </a:r>
          </a:p>
        </p:txBody>
      </p:sp>
      <p:pic>
        <p:nvPicPr>
          <p:cNvPr id="4" name="Picture 3">
            <a:extLst>
              <a:ext uri="{FF2B5EF4-FFF2-40B4-BE49-F238E27FC236}">
                <a16:creationId xmlns="" xmlns:a16="http://schemas.microsoft.com/office/drawing/2014/main" id="{3E576111-817B-5345-B831-0D2E98A099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958" y="2377112"/>
            <a:ext cx="5002287" cy="1564269"/>
          </a:xfrm>
          <a:prstGeom prst="rect">
            <a:avLst/>
          </a:prstGeom>
          <a:ln w="19050">
            <a:solidFill>
              <a:schemeClr val="accent3"/>
            </a:solidFill>
          </a:ln>
        </p:spPr>
      </p:pic>
    </p:spTree>
    <p:extLst>
      <p:ext uri="{BB962C8B-B14F-4D97-AF65-F5344CB8AC3E}">
        <p14:creationId xmlns:p14="http://schemas.microsoft.com/office/powerpoint/2010/main" val="26605690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A0D42C7-FA24-0342-B093-DE9E24B8D2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9076" y="1408500"/>
            <a:ext cx="1990827" cy="975584"/>
          </a:xfrm>
          <a:prstGeom prst="rect">
            <a:avLst/>
          </a:prstGeom>
        </p:spPr>
      </p:pic>
      <p:pic>
        <p:nvPicPr>
          <p:cNvPr id="6" name="Picture 5">
            <a:extLst>
              <a:ext uri="{FF2B5EF4-FFF2-40B4-BE49-F238E27FC236}">
                <a16:creationId xmlns="" xmlns:a16="http://schemas.microsoft.com/office/drawing/2014/main" id="{050611FB-7CFB-954E-88A8-FF33C71AD3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9283" y="1233714"/>
            <a:ext cx="6857784" cy="4434313"/>
          </a:xfrm>
          <a:prstGeom prst="rect">
            <a:avLst/>
          </a:prstGeom>
        </p:spPr>
      </p:pic>
      <p:sp>
        <p:nvSpPr>
          <p:cNvPr id="12" name="Oval 11">
            <a:extLst>
              <a:ext uri="{FF2B5EF4-FFF2-40B4-BE49-F238E27FC236}">
                <a16:creationId xmlns="" xmlns:a16="http://schemas.microsoft.com/office/drawing/2014/main" id="{7AEB3DC6-8A78-204C-BADA-F3F964190942}"/>
              </a:ext>
            </a:extLst>
          </p:cNvPr>
          <p:cNvSpPr/>
          <p:nvPr/>
        </p:nvSpPr>
        <p:spPr>
          <a:xfrm>
            <a:off x="473785" y="1147401"/>
            <a:ext cx="1376087" cy="882869"/>
          </a:xfrm>
          <a:prstGeom prst="ellipse">
            <a:avLst/>
          </a:prstGeom>
          <a:noFill/>
          <a:ln w="666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Regular"/>
            </a:endParaRPr>
          </a:p>
        </p:txBody>
      </p:sp>
      <p:sp>
        <p:nvSpPr>
          <p:cNvPr id="13" name="Oval 12">
            <a:extLst>
              <a:ext uri="{FF2B5EF4-FFF2-40B4-BE49-F238E27FC236}">
                <a16:creationId xmlns="" xmlns:a16="http://schemas.microsoft.com/office/drawing/2014/main" id="{278194DD-EA0D-F24C-8577-9835C61C7B54}"/>
              </a:ext>
            </a:extLst>
          </p:cNvPr>
          <p:cNvSpPr/>
          <p:nvPr/>
        </p:nvSpPr>
        <p:spPr>
          <a:xfrm>
            <a:off x="3687955" y="5197368"/>
            <a:ext cx="1061544" cy="578069"/>
          </a:xfrm>
          <a:prstGeom prst="ellipse">
            <a:avLst/>
          </a:prstGeom>
          <a:noFill/>
          <a:ln w="666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Regular"/>
            </a:endParaRPr>
          </a:p>
        </p:txBody>
      </p:sp>
      <p:sp>
        <p:nvSpPr>
          <p:cNvPr id="14" name="Oval 13">
            <a:extLst>
              <a:ext uri="{FF2B5EF4-FFF2-40B4-BE49-F238E27FC236}">
                <a16:creationId xmlns="" xmlns:a16="http://schemas.microsoft.com/office/drawing/2014/main" id="{DFC8984F-36F9-454D-BCC8-7A434DBF0332}"/>
              </a:ext>
            </a:extLst>
          </p:cNvPr>
          <p:cNvSpPr/>
          <p:nvPr/>
        </p:nvSpPr>
        <p:spPr>
          <a:xfrm>
            <a:off x="8716267" y="5197367"/>
            <a:ext cx="1061544" cy="578069"/>
          </a:xfrm>
          <a:prstGeom prst="ellipse">
            <a:avLst/>
          </a:prstGeom>
          <a:noFill/>
          <a:ln w="666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Regular"/>
            </a:endParaRPr>
          </a:p>
        </p:txBody>
      </p:sp>
      <p:sp>
        <p:nvSpPr>
          <p:cNvPr id="15" name="TextBox 14">
            <a:extLst>
              <a:ext uri="{FF2B5EF4-FFF2-40B4-BE49-F238E27FC236}">
                <a16:creationId xmlns="" xmlns:a16="http://schemas.microsoft.com/office/drawing/2014/main" id="{F6F2EE88-2541-674F-952B-505D1FB8D119}"/>
              </a:ext>
            </a:extLst>
          </p:cNvPr>
          <p:cNvSpPr txBox="1"/>
          <p:nvPr/>
        </p:nvSpPr>
        <p:spPr>
          <a:xfrm>
            <a:off x="1361793" y="357927"/>
            <a:ext cx="1556299" cy="646331"/>
          </a:xfrm>
          <a:prstGeom prst="rect">
            <a:avLst/>
          </a:prstGeom>
          <a:noFill/>
        </p:spPr>
        <p:txBody>
          <a:bodyPr wrap="square" rtlCol="0">
            <a:spAutoFit/>
          </a:bodyPr>
          <a:lstStyle/>
          <a:p>
            <a:r>
              <a:rPr lang="en-US" dirty="0">
                <a:solidFill>
                  <a:srgbClr val="000000"/>
                </a:solidFill>
                <a:latin typeface="Arial Regular"/>
              </a:rPr>
              <a:t>Engaged</a:t>
            </a:r>
          </a:p>
          <a:p>
            <a:r>
              <a:rPr lang="en-US" dirty="0">
                <a:solidFill>
                  <a:srgbClr val="000000"/>
                </a:solidFill>
                <a:latin typeface="Arial Regular"/>
              </a:rPr>
              <a:t>audience</a:t>
            </a:r>
          </a:p>
        </p:txBody>
      </p:sp>
      <p:cxnSp>
        <p:nvCxnSpPr>
          <p:cNvPr id="17" name="Straight Arrow Connector 16">
            <a:extLst>
              <a:ext uri="{FF2B5EF4-FFF2-40B4-BE49-F238E27FC236}">
                <a16:creationId xmlns="" xmlns:a16="http://schemas.microsoft.com/office/drawing/2014/main" id="{727D73DA-47B7-D741-860C-FDD0F4B9B476}"/>
              </a:ext>
            </a:extLst>
          </p:cNvPr>
          <p:cNvCxnSpPr>
            <a:cxnSpLocks/>
          </p:cNvCxnSpPr>
          <p:nvPr/>
        </p:nvCxnSpPr>
        <p:spPr>
          <a:xfrm flipH="1">
            <a:off x="1632905" y="972471"/>
            <a:ext cx="90792" cy="180583"/>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2834E5DA-3662-2B48-AEAF-FAD7C73F0DBE}"/>
              </a:ext>
            </a:extLst>
          </p:cNvPr>
          <p:cNvCxnSpPr>
            <a:cxnSpLocks/>
          </p:cNvCxnSpPr>
          <p:nvPr/>
        </p:nvCxnSpPr>
        <p:spPr>
          <a:xfrm>
            <a:off x="3129067" y="5023945"/>
            <a:ext cx="371052" cy="34684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7600D997-15EC-E343-AA1B-05F90747864D}"/>
              </a:ext>
            </a:extLst>
          </p:cNvPr>
          <p:cNvSpPr txBox="1"/>
          <p:nvPr/>
        </p:nvSpPr>
        <p:spPr>
          <a:xfrm>
            <a:off x="2200637" y="4654614"/>
            <a:ext cx="1434907" cy="369332"/>
          </a:xfrm>
          <a:prstGeom prst="rect">
            <a:avLst/>
          </a:prstGeom>
          <a:noFill/>
        </p:spPr>
        <p:txBody>
          <a:bodyPr wrap="square" rtlCol="0">
            <a:spAutoFit/>
          </a:bodyPr>
          <a:lstStyle/>
          <a:p>
            <a:pPr algn="r"/>
            <a:r>
              <a:rPr lang="en-US" dirty="0">
                <a:solidFill>
                  <a:srgbClr val="000000"/>
                </a:solidFill>
                <a:latin typeface="Arial Regular"/>
              </a:rPr>
              <a:t>12K views</a:t>
            </a:r>
          </a:p>
        </p:txBody>
      </p:sp>
      <p:cxnSp>
        <p:nvCxnSpPr>
          <p:cNvPr id="21" name="Straight Arrow Connector 20">
            <a:extLst>
              <a:ext uri="{FF2B5EF4-FFF2-40B4-BE49-F238E27FC236}">
                <a16:creationId xmlns="" xmlns:a16="http://schemas.microsoft.com/office/drawing/2014/main" id="{4DD4A4C5-8777-4442-B3D9-EE4414190B79}"/>
              </a:ext>
            </a:extLst>
          </p:cNvPr>
          <p:cNvCxnSpPr>
            <a:cxnSpLocks/>
          </p:cNvCxnSpPr>
          <p:nvPr/>
        </p:nvCxnSpPr>
        <p:spPr>
          <a:xfrm flipH="1" flipV="1">
            <a:off x="9655608" y="5820671"/>
            <a:ext cx="244405" cy="13024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98B1DE4E-F401-B54C-9EC8-1A5460D12E4A}"/>
              </a:ext>
            </a:extLst>
          </p:cNvPr>
          <p:cNvSpPr txBox="1"/>
          <p:nvPr/>
        </p:nvSpPr>
        <p:spPr>
          <a:xfrm>
            <a:off x="9966749" y="5820670"/>
            <a:ext cx="1660636" cy="646331"/>
          </a:xfrm>
          <a:prstGeom prst="rect">
            <a:avLst/>
          </a:prstGeom>
          <a:noFill/>
        </p:spPr>
        <p:txBody>
          <a:bodyPr wrap="square" rtlCol="0">
            <a:spAutoFit/>
          </a:bodyPr>
          <a:lstStyle/>
          <a:p>
            <a:r>
              <a:rPr lang="en-US" dirty="0">
                <a:solidFill>
                  <a:srgbClr val="000000"/>
                </a:solidFill>
                <a:latin typeface="Arial Regular"/>
              </a:rPr>
              <a:t>82 likes</a:t>
            </a:r>
          </a:p>
          <a:p>
            <a:r>
              <a:rPr lang="en-US" dirty="0">
                <a:solidFill>
                  <a:srgbClr val="000000"/>
                </a:solidFill>
                <a:latin typeface="Arial Regular"/>
              </a:rPr>
              <a:t>12 dislikes?</a:t>
            </a:r>
          </a:p>
        </p:txBody>
      </p:sp>
      <p:sp>
        <p:nvSpPr>
          <p:cNvPr id="24" name="TextBox 23">
            <a:extLst>
              <a:ext uri="{FF2B5EF4-FFF2-40B4-BE49-F238E27FC236}">
                <a16:creationId xmlns="" xmlns:a16="http://schemas.microsoft.com/office/drawing/2014/main" id="{73AF21D8-75C5-9E4C-A7FA-0B9D7906E75C}"/>
              </a:ext>
            </a:extLst>
          </p:cNvPr>
          <p:cNvSpPr txBox="1"/>
          <p:nvPr/>
        </p:nvSpPr>
        <p:spPr>
          <a:xfrm>
            <a:off x="2398938" y="496425"/>
            <a:ext cx="7378873" cy="369332"/>
          </a:xfrm>
          <a:prstGeom prst="rect">
            <a:avLst/>
          </a:prstGeom>
          <a:noFill/>
        </p:spPr>
        <p:txBody>
          <a:bodyPr wrap="square" rtlCol="0">
            <a:spAutoFit/>
          </a:bodyPr>
          <a:lstStyle/>
          <a:p>
            <a:pPr algn="ctr"/>
            <a:r>
              <a:rPr lang="en-US" b="1" dirty="0">
                <a:solidFill>
                  <a:srgbClr val="000000"/>
                </a:solidFill>
                <a:latin typeface="Arial Bold"/>
              </a:rPr>
              <a:t>“A Wine Expert Tastes Mad Dog”</a:t>
            </a:r>
          </a:p>
        </p:txBody>
      </p:sp>
      <p:pic>
        <p:nvPicPr>
          <p:cNvPr id="10" name="Picture 9">
            <a:extLst>
              <a:ext uri="{FF2B5EF4-FFF2-40B4-BE49-F238E27FC236}">
                <a16:creationId xmlns="" xmlns:a16="http://schemas.microsoft.com/office/drawing/2014/main" id="{8C7D68C3-EDB4-B14B-9E1C-B573E65C85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783" y="2434514"/>
            <a:ext cx="4724203" cy="1043809"/>
          </a:xfrm>
          <a:prstGeom prst="rect">
            <a:avLst/>
          </a:prstGeom>
          <a:ln w="25400">
            <a:solidFill>
              <a:schemeClr val="accent3"/>
            </a:solidFill>
          </a:ln>
        </p:spPr>
      </p:pic>
    </p:spTree>
    <p:extLst>
      <p:ext uri="{BB962C8B-B14F-4D97-AF65-F5344CB8AC3E}">
        <p14:creationId xmlns:p14="http://schemas.microsoft.com/office/powerpoint/2010/main" val="23609929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EF8766C-5088-8644-BC07-C948958509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3963" y="1347914"/>
            <a:ext cx="2188119" cy="996904"/>
          </a:xfrm>
          <a:prstGeom prst="rect">
            <a:avLst/>
          </a:prstGeom>
        </p:spPr>
      </p:pic>
      <p:pic>
        <p:nvPicPr>
          <p:cNvPr id="3" name="Picture 2">
            <a:extLst>
              <a:ext uri="{FF2B5EF4-FFF2-40B4-BE49-F238E27FC236}">
                <a16:creationId xmlns="" xmlns:a16="http://schemas.microsoft.com/office/drawing/2014/main" id="{049EBBBC-35A0-384C-9441-F18A778B9B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8893" y="1347948"/>
            <a:ext cx="6659729" cy="4310559"/>
          </a:xfrm>
          <a:prstGeom prst="rect">
            <a:avLst/>
          </a:prstGeom>
        </p:spPr>
      </p:pic>
      <p:sp>
        <p:nvSpPr>
          <p:cNvPr id="12" name="Oval 11">
            <a:extLst>
              <a:ext uri="{FF2B5EF4-FFF2-40B4-BE49-F238E27FC236}">
                <a16:creationId xmlns="" xmlns:a16="http://schemas.microsoft.com/office/drawing/2014/main" id="{7AEB3DC6-8A78-204C-BADA-F3F964190942}"/>
              </a:ext>
            </a:extLst>
          </p:cNvPr>
          <p:cNvSpPr/>
          <p:nvPr/>
        </p:nvSpPr>
        <p:spPr>
          <a:xfrm>
            <a:off x="1091909" y="1296088"/>
            <a:ext cx="1266112" cy="497424"/>
          </a:xfrm>
          <a:prstGeom prst="ellipse">
            <a:avLst/>
          </a:prstGeom>
          <a:noFill/>
          <a:ln w="666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Regular"/>
            </a:endParaRPr>
          </a:p>
        </p:txBody>
      </p:sp>
      <p:sp>
        <p:nvSpPr>
          <p:cNvPr id="13" name="Oval 12">
            <a:extLst>
              <a:ext uri="{FF2B5EF4-FFF2-40B4-BE49-F238E27FC236}">
                <a16:creationId xmlns="" xmlns:a16="http://schemas.microsoft.com/office/drawing/2014/main" id="{278194DD-EA0D-F24C-8577-9835C61C7B54}"/>
              </a:ext>
            </a:extLst>
          </p:cNvPr>
          <p:cNvSpPr/>
          <p:nvPr/>
        </p:nvSpPr>
        <p:spPr>
          <a:xfrm>
            <a:off x="4329085" y="5138903"/>
            <a:ext cx="1061544" cy="578069"/>
          </a:xfrm>
          <a:prstGeom prst="ellipse">
            <a:avLst/>
          </a:prstGeom>
          <a:noFill/>
          <a:ln w="666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Regular"/>
            </a:endParaRPr>
          </a:p>
        </p:txBody>
      </p:sp>
      <p:sp>
        <p:nvSpPr>
          <p:cNvPr id="15" name="TextBox 14">
            <a:extLst>
              <a:ext uri="{FF2B5EF4-FFF2-40B4-BE49-F238E27FC236}">
                <a16:creationId xmlns="" xmlns:a16="http://schemas.microsoft.com/office/drawing/2014/main" id="{F6F2EE88-2541-674F-952B-505D1FB8D119}"/>
              </a:ext>
            </a:extLst>
          </p:cNvPr>
          <p:cNvSpPr txBox="1"/>
          <p:nvPr/>
        </p:nvSpPr>
        <p:spPr>
          <a:xfrm>
            <a:off x="1361793" y="357925"/>
            <a:ext cx="1556299" cy="923330"/>
          </a:xfrm>
          <a:prstGeom prst="rect">
            <a:avLst/>
          </a:prstGeom>
          <a:noFill/>
        </p:spPr>
        <p:txBody>
          <a:bodyPr wrap="square" rtlCol="0">
            <a:spAutoFit/>
          </a:bodyPr>
          <a:lstStyle/>
          <a:p>
            <a:r>
              <a:rPr lang="en-US" dirty="0">
                <a:solidFill>
                  <a:srgbClr val="000000"/>
                </a:solidFill>
                <a:latin typeface="Arial Regular"/>
              </a:rPr>
              <a:t>Very engaged</a:t>
            </a:r>
          </a:p>
          <a:p>
            <a:r>
              <a:rPr lang="en-US" dirty="0">
                <a:solidFill>
                  <a:srgbClr val="000000"/>
                </a:solidFill>
                <a:latin typeface="Arial Regular"/>
              </a:rPr>
              <a:t>audience</a:t>
            </a:r>
          </a:p>
        </p:txBody>
      </p:sp>
      <p:cxnSp>
        <p:nvCxnSpPr>
          <p:cNvPr id="17" name="Straight Arrow Connector 16">
            <a:extLst>
              <a:ext uri="{FF2B5EF4-FFF2-40B4-BE49-F238E27FC236}">
                <a16:creationId xmlns="" xmlns:a16="http://schemas.microsoft.com/office/drawing/2014/main" id="{727D73DA-47B7-D741-860C-FDD0F4B9B476}"/>
              </a:ext>
            </a:extLst>
          </p:cNvPr>
          <p:cNvCxnSpPr>
            <a:cxnSpLocks/>
          </p:cNvCxnSpPr>
          <p:nvPr/>
        </p:nvCxnSpPr>
        <p:spPr>
          <a:xfrm flipH="1">
            <a:off x="1632905" y="972471"/>
            <a:ext cx="90792" cy="180583"/>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2834E5DA-3662-2B48-AEAF-FAD7C73F0DBE}"/>
              </a:ext>
            </a:extLst>
          </p:cNvPr>
          <p:cNvCxnSpPr>
            <a:cxnSpLocks/>
          </p:cNvCxnSpPr>
          <p:nvPr/>
        </p:nvCxnSpPr>
        <p:spPr>
          <a:xfrm flipV="1">
            <a:off x="3756401" y="5427937"/>
            <a:ext cx="417781" cy="10050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7600D997-15EC-E343-AA1B-05F90747864D}"/>
              </a:ext>
            </a:extLst>
          </p:cNvPr>
          <p:cNvSpPr txBox="1"/>
          <p:nvPr/>
        </p:nvSpPr>
        <p:spPr>
          <a:xfrm>
            <a:off x="2276436" y="5331216"/>
            <a:ext cx="1434907" cy="369332"/>
          </a:xfrm>
          <a:prstGeom prst="rect">
            <a:avLst/>
          </a:prstGeom>
          <a:noFill/>
        </p:spPr>
        <p:txBody>
          <a:bodyPr wrap="square" rtlCol="0">
            <a:spAutoFit/>
          </a:bodyPr>
          <a:lstStyle/>
          <a:p>
            <a:pPr algn="r"/>
            <a:r>
              <a:rPr lang="en-US" dirty="0">
                <a:solidFill>
                  <a:srgbClr val="000000"/>
                </a:solidFill>
                <a:latin typeface="Arial Regular"/>
              </a:rPr>
              <a:t>8K views</a:t>
            </a:r>
          </a:p>
        </p:txBody>
      </p:sp>
      <p:sp>
        <p:nvSpPr>
          <p:cNvPr id="24" name="TextBox 23">
            <a:extLst>
              <a:ext uri="{FF2B5EF4-FFF2-40B4-BE49-F238E27FC236}">
                <a16:creationId xmlns="" xmlns:a16="http://schemas.microsoft.com/office/drawing/2014/main" id="{73AF21D8-75C5-9E4C-A7FA-0B9D7906E75C}"/>
              </a:ext>
            </a:extLst>
          </p:cNvPr>
          <p:cNvSpPr txBox="1"/>
          <p:nvPr/>
        </p:nvSpPr>
        <p:spPr>
          <a:xfrm>
            <a:off x="2398938" y="496425"/>
            <a:ext cx="7378873" cy="369332"/>
          </a:xfrm>
          <a:prstGeom prst="rect">
            <a:avLst/>
          </a:prstGeom>
          <a:noFill/>
        </p:spPr>
        <p:txBody>
          <a:bodyPr wrap="square" rtlCol="0">
            <a:spAutoFit/>
          </a:bodyPr>
          <a:lstStyle/>
          <a:p>
            <a:pPr algn="ctr"/>
            <a:r>
              <a:rPr lang="en-US" b="1" dirty="0">
                <a:solidFill>
                  <a:srgbClr val="000000"/>
                </a:solidFill>
                <a:latin typeface="Arial Bold"/>
              </a:rPr>
              <a:t>“Tales From the Cabinet”</a:t>
            </a:r>
          </a:p>
        </p:txBody>
      </p:sp>
      <p:pic>
        <p:nvPicPr>
          <p:cNvPr id="9" name="Picture 8">
            <a:extLst>
              <a:ext uri="{FF2B5EF4-FFF2-40B4-BE49-F238E27FC236}">
                <a16:creationId xmlns="" xmlns:a16="http://schemas.microsoft.com/office/drawing/2014/main" id="{52B5388B-04EF-D449-B494-A69702B78E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468" y="2520573"/>
            <a:ext cx="5235197" cy="2017110"/>
          </a:xfrm>
          <a:prstGeom prst="rect">
            <a:avLst/>
          </a:prstGeom>
          <a:ln w="19050">
            <a:solidFill>
              <a:schemeClr val="accent3"/>
            </a:solidFill>
          </a:ln>
        </p:spPr>
      </p:pic>
    </p:spTree>
    <p:extLst>
      <p:ext uri="{BB962C8B-B14F-4D97-AF65-F5344CB8AC3E}">
        <p14:creationId xmlns:p14="http://schemas.microsoft.com/office/powerpoint/2010/main" val="15430183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572A14E-9151-A84B-9C94-25E069774984}"/>
              </a:ext>
            </a:extLst>
          </p:cNvPr>
          <p:cNvSpPr txBox="1"/>
          <p:nvPr/>
        </p:nvSpPr>
        <p:spPr>
          <a:xfrm>
            <a:off x="1166650" y="1874730"/>
            <a:ext cx="5791199" cy="3108543"/>
          </a:xfrm>
          <a:prstGeom prst="rect">
            <a:avLst/>
          </a:prstGeom>
          <a:noFill/>
        </p:spPr>
        <p:txBody>
          <a:bodyPr wrap="square" rtlCol="0">
            <a:spAutoFit/>
          </a:bodyPr>
          <a:lstStyle/>
          <a:p>
            <a:r>
              <a:rPr lang="en-US" sz="2800" b="1" dirty="0">
                <a:solidFill>
                  <a:srgbClr val="90268D"/>
                </a:solidFill>
                <a:latin typeface="Arial Bold"/>
              </a:rPr>
              <a:t>G: </a:t>
            </a:r>
            <a:r>
              <a:rPr lang="en-US" sz="2800" b="1" dirty="0">
                <a:solidFill>
                  <a:srgbClr val="000000"/>
                </a:solidFill>
                <a:latin typeface="Arial Bold"/>
              </a:rPr>
              <a:t>Have a </a:t>
            </a:r>
            <a:r>
              <a:rPr lang="en-US" sz="2800" b="1" u="sng" dirty="0">
                <a:solidFill>
                  <a:srgbClr val="000000"/>
                </a:solidFill>
                <a:latin typeface="Arial Bold"/>
              </a:rPr>
              <a:t>G</a:t>
            </a:r>
            <a:r>
              <a:rPr lang="en-US" sz="2800" b="1" dirty="0">
                <a:solidFill>
                  <a:srgbClr val="000000"/>
                </a:solidFill>
                <a:latin typeface="Arial Bold"/>
              </a:rPr>
              <a:t>oal</a:t>
            </a:r>
          </a:p>
          <a:p>
            <a:r>
              <a:rPr lang="en-US" sz="2800" b="1" dirty="0">
                <a:solidFill>
                  <a:srgbClr val="90268D"/>
                </a:solidFill>
                <a:latin typeface="Arial Bold"/>
              </a:rPr>
              <a:t>R: </a:t>
            </a:r>
            <a:r>
              <a:rPr lang="en-US" sz="2800" b="1" dirty="0">
                <a:solidFill>
                  <a:srgbClr val="000000"/>
                </a:solidFill>
                <a:latin typeface="Arial Bold"/>
              </a:rPr>
              <a:t>Be </a:t>
            </a:r>
            <a:r>
              <a:rPr lang="en-US" sz="2800" b="1" u="sng" dirty="0">
                <a:solidFill>
                  <a:srgbClr val="000000"/>
                </a:solidFill>
                <a:latin typeface="Arial Bold"/>
              </a:rPr>
              <a:t>R</a:t>
            </a:r>
            <a:r>
              <a:rPr lang="en-US" sz="2800" b="1" dirty="0">
                <a:solidFill>
                  <a:srgbClr val="000000"/>
                </a:solidFill>
                <a:latin typeface="Arial Bold"/>
              </a:rPr>
              <a:t>eal</a:t>
            </a:r>
          </a:p>
          <a:p>
            <a:r>
              <a:rPr lang="en-US" sz="2800" b="1" dirty="0">
                <a:solidFill>
                  <a:srgbClr val="90268D"/>
                </a:solidFill>
                <a:latin typeface="Arial Bold"/>
              </a:rPr>
              <a:t>A: </a:t>
            </a:r>
            <a:r>
              <a:rPr lang="en-US" sz="2800" b="1" dirty="0">
                <a:solidFill>
                  <a:srgbClr val="000000"/>
                </a:solidFill>
                <a:latin typeface="Arial Bold"/>
              </a:rPr>
              <a:t>Offer an </a:t>
            </a:r>
            <a:r>
              <a:rPr lang="en-US" sz="2800" b="1" u="sng" dirty="0">
                <a:solidFill>
                  <a:srgbClr val="000000"/>
                </a:solidFill>
                <a:latin typeface="Arial Bold"/>
              </a:rPr>
              <a:t>A</a:t>
            </a:r>
            <a:r>
              <a:rPr lang="en-US" sz="2800" b="1" dirty="0">
                <a:solidFill>
                  <a:srgbClr val="000000"/>
                </a:solidFill>
                <a:latin typeface="Arial Bold"/>
              </a:rPr>
              <a:t>dventure</a:t>
            </a:r>
          </a:p>
          <a:p>
            <a:r>
              <a:rPr lang="en-US" sz="2800" b="1" dirty="0">
                <a:solidFill>
                  <a:srgbClr val="90268D"/>
                </a:solidFill>
                <a:latin typeface="Arial Bold"/>
              </a:rPr>
              <a:t>A: </a:t>
            </a:r>
            <a:r>
              <a:rPr lang="en-US" sz="2800" b="1" dirty="0">
                <a:solidFill>
                  <a:srgbClr val="000000"/>
                </a:solidFill>
                <a:latin typeface="Arial Bold"/>
              </a:rPr>
              <a:t>Give </a:t>
            </a:r>
            <a:r>
              <a:rPr lang="en-US" sz="2800" b="1" u="sng" dirty="0">
                <a:solidFill>
                  <a:srgbClr val="000000"/>
                </a:solidFill>
                <a:latin typeface="Arial Bold"/>
              </a:rPr>
              <a:t>A</a:t>
            </a:r>
            <a:r>
              <a:rPr lang="en-US" sz="2800" b="1" dirty="0">
                <a:solidFill>
                  <a:srgbClr val="000000"/>
                </a:solidFill>
                <a:latin typeface="Arial Bold"/>
              </a:rPr>
              <a:t>nswers and solutions</a:t>
            </a:r>
          </a:p>
          <a:p>
            <a:r>
              <a:rPr lang="en-US" sz="2800" b="1" dirty="0">
                <a:solidFill>
                  <a:srgbClr val="90268D"/>
                </a:solidFill>
                <a:latin typeface="Arial Bold"/>
              </a:rPr>
              <a:t>P: </a:t>
            </a:r>
            <a:r>
              <a:rPr lang="en-US" sz="2800" b="1" dirty="0">
                <a:solidFill>
                  <a:srgbClr val="000000"/>
                </a:solidFill>
                <a:latin typeface="Arial Bold"/>
              </a:rPr>
              <a:t>It’s </a:t>
            </a:r>
            <a:r>
              <a:rPr lang="en-US" sz="2800" b="1" u="sng" dirty="0">
                <a:solidFill>
                  <a:srgbClr val="000000"/>
                </a:solidFill>
                <a:latin typeface="Arial Bold"/>
              </a:rPr>
              <a:t>P</a:t>
            </a:r>
            <a:r>
              <a:rPr lang="en-US" sz="2800" b="1" dirty="0">
                <a:solidFill>
                  <a:srgbClr val="000000"/>
                </a:solidFill>
                <a:latin typeface="Arial Bold"/>
              </a:rPr>
              <a:t>ersonal</a:t>
            </a:r>
          </a:p>
          <a:p>
            <a:r>
              <a:rPr lang="en-US" sz="2800" b="1" dirty="0">
                <a:solidFill>
                  <a:srgbClr val="90268D"/>
                </a:solidFill>
                <a:latin typeface="Arial Bold"/>
              </a:rPr>
              <a:t>E: </a:t>
            </a:r>
            <a:r>
              <a:rPr lang="en-US" sz="2800" b="1" u="sng" dirty="0">
                <a:solidFill>
                  <a:srgbClr val="000000"/>
                </a:solidFill>
                <a:latin typeface="Arial Bold"/>
              </a:rPr>
              <a:t>E</a:t>
            </a:r>
            <a:r>
              <a:rPr lang="en-US" sz="2800" b="1" dirty="0">
                <a:solidFill>
                  <a:srgbClr val="000000"/>
                </a:solidFill>
                <a:latin typeface="Arial Bold"/>
              </a:rPr>
              <a:t>ngage your audience</a:t>
            </a:r>
          </a:p>
          <a:p>
            <a:r>
              <a:rPr lang="en-US" sz="2800" b="1" dirty="0">
                <a:solidFill>
                  <a:srgbClr val="90268D"/>
                </a:solidFill>
                <a:latin typeface="Arial Bold"/>
              </a:rPr>
              <a:t>S: </a:t>
            </a:r>
            <a:r>
              <a:rPr lang="en-US" sz="2800" b="1" dirty="0">
                <a:solidFill>
                  <a:srgbClr val="000000"/>
                </a:solidFill>
                <a:latin typeface="Arial Bold"/>
              </a:rPr>
              <a:t>Make people feel </a:t>
            </a:r>
            <a:r>
              <a:rPr lang="en-US" sz="2800" b="1" u="sng" dirty="0">
                <a:solidFill>
                  <a:srgbClr val="000000"/>
                </a:solidFill>
                <a:latin typeface="Arial Bold"/>
              </a:rPr>
              <a:t>S</a:t>
            </a:r>
            <a:r>
              <a:rPr lang="en-US" sz="2800" b="1" dirty="0">
                <a:solidFill>
                  <a:srgbClr val="000000"/>
                </a:solidFill>
                <a:latin typeface="Arial Bold"/>
              </a:rPr>
              <a:t>pecial.</a:t>
            </a:r>
          </a:p>
        </p:txBody>
      </p:sp>
      <p:pic>
        <p:nvPicPr>
          <p:cNvPr id="4" name="Picture 3">
            <a:extLst>
              <a:ext uri="{FF2B5EF4-FFF2-40B4-BE49-F238E27FC236}">
                <a16:creationId xmlns="" xmlns:a16="http://schemas.microsoft.com/office/drawing/2014/main" id="{594B3BF0-8C11-7B46-A758-4E7F9FE714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5311" y="1874728"/>
            <a:ext cx="3048000" cy="1879600"/>
          </a:xfrm>
          <a:prstGeom prst="rect">
            <a:avLst/>
          </a:prstGeom>
        </p:spPr>
      </p:pic>
      <p:sp>
        <p:nvSpPr>
          <p:cNvPr id="5" name="TextBox 4">
            <a:extLst>
              <a:ext uri="{FF2B5EF4-FFF2-40B4-BE49-F238E27FC236}">
                <a16:creationId xmlns="" xmlns:a16="http://schemas.microsoft.com/office/drawing/2014/main" id="{152057A1-6B01-FD44-8C00-657F41596A62}"/>
              </a:ext>
            </a:extLst>
          </p:cNvPr>
          <p:cNvSpPr txBox="1"/>
          <p:nvPr/>
        </p:nvSpPr>
        <p:spPr>
          <a:xfrm>
            <a:off x="7992328" y="3754329"/>
            <a:ext cx="2741187" cy="707886"/>
          </a:xfrm>
          <a:prstGeom prst="rect">
            <a:avLst/>
          </a:prstGeom>
          <a:noFill/>
        </p:spPr>
        <p:txBody>
          <a:bodyPr wrap="square" rtlCol="0">
            <a:spAutoFit/>
          </a:bodyPr>
          <a:lstStyle/>
          <a:p>
            <a:pPr algn="ctr"/>
            <a:r>
              <a:rPr lang="en-US" sz="4000" b="1" dirty="0">
                <a:solidFill>
                  <a:srgbClr val="90268D"/>
                </a:solidFill>
                <a:latin typeface="Arial Bold"/>
              </a:rPr>
              <a:t>GRAAPES</a:t>
            </a:r>
          </a:p>
        </p:txBody>
      </p:sp>
      <p:sp>
        <p:nvSpPr>
          <p:cNvPr id="6" name="TextBox 5">
            <a:extLst>
              <a:ext uri="{FF2B5EF4-FFF2-40B4-BE49-F238E27FC236}">
                <a16:creationId xmlns="" xmlns:a16="http://schemas.microsoft.com/office/drawing/2014/main" id="{F0F399F0-0A26-AE4A-B29F-080FEDB249A7}"/>
              </a:ext>
            </a:extLst>
          </p:cNvPr>
          <p:cNvSpPr txBox="1"/>
          <p:nvPr/>
        </p:nvSpPr>
        <p:spPr>
          <a:xfrm>
            <a:off x="8171793" y="4374442"/>
            <a:ext cx="2575035" cy="646331"/>
          </a:xfrm>
          <a:prstGeom prst="rect">
            <a:avLst/>
          </a:prstGeom>
          <a:noFill/>
        </p:spPr>
        <p:txBody>
          <a:bodyPr wrap="square" rtlCol="0">
            <a:spAutoFit/>
          </a:bodyPr>
          <a:lstStyle/>
          <a:p>
            <a:pPr algn="ctr"/>
            <a:r>
              <a:rPr lang="en-US" sz="3600" i="1" spc="-150" dirty="0">
                <a:solidFill>
                  <a:srgbClr val="000000"/>
                </a:solidFill>
                <a:latin typeface="Times" pitchFamily="2" charset="0"/>
              </a:rPr>
              <a:t>(I tried…)</a:t>
            </a:r>
          </a:p>
        </p:txBody>
      </p:sp>
    </p:spTree>
    <p:extLst>
      <p:ext uri="{BB962C8B-B14F-4D97-AF65-F5344CB8AC3E}">
        <p14:creationId xmlns:p14="http://schemas.microsoft.com/office/powerpoint/2010/main" val="424353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Sad_Trombone-Joe_Lamb-66542945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520" y="4773374"/>
            <a:ext cx="6492627" cy="1754370"/>
          </a:xfrm>
        </p:spPr>
        <p:txBody>
          <a:bodyPr>
            <a:normAutofit/>
          </a:bodyPr>
          <a:lstStyle/>
          <a:p>
            <a:r>
              <a:rPr lang="en-US" sz="6000" dirty="0" smtClean="0"/>
              <a:t>ENERGY BREAK</a:t>
            </a:r>
            <a:endParaRPr lang="en-US" sz="6000" dirty="0"/>
          </a:p>
        </p:txBody>
      </p:sp>
    </p:spTree>
    <p:extLst>
      <p:ext uri="{BB962C8B-B14F-4D97-AF65-F5344CB8AC3E}">
        <p14:creationId xmlns:p14="http://schemas.microsoft.com/office/powerpoint/2010/main" val="113330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rPr>
              <a:t>Curiosity About</a:t>
            </a:r>
            <a:endParaRPr lang="en-US" b="1" dirty="0">
              <a:solidFill>
                <a:schemeClr val="accent3">
                  <a:lumMod val="50000"/>
                </a:schemeClr>
              </a:solidFill>
            </a:endParaRPr>
          </a:p>
        </p:txBody>
      </p:sp>
      <p:sp>
        <p:nvSpPr>
          <p:cNvPr id="3" name="Content Placeholder 2"/>
          <p:cNvSpPr>
            <a:spLocks noGrp="1"/>
          </p:cNvSpPr>
          <p:nvPr>
            <p:ph idx="1"/>
          </p:nvPr>
        </p:nvSpPr>
        <p:spPr/>
        <p:txBody>
          <a:bodyPr>
            <a:normAutofit fontScale="70000" lnSpcReduction="20000"/>
          </a:bodyPr>
          <a:lstStyle/>
          <a:p>
            <a:endParaRPr lang="en-US" dirty="0"/>
          </a:p>
          <a:p>
            <a:pPr marL="914400" lvl="2" indent="0">
              <a:buNone/>
            </a:pPr>
            <a:r>
              <a:rPr lang="en-US" sz="3200" dirty="0"/>
              <a:t>	</a:t>
            </a:r>
            <a:r>
              <a:rPr lang="en-US" sz="3200" dirty="0" smtClean="0"/>
              <a:t>						</a:t>
            </a:r>
          </a:p>
          <a:p>
            <a:pPr marL="914400" lvl="2" indent="0">
              <a:buNone/>
            </a:pPr>
            <a:endParaRPr lang="en-US" sz="3200" dirty="0"/>
          </a:p>
          <a:p>
            <a:pPr marL="914400" lvl="2" indent="0">
              <a:buNone/>
            </a:pPr>
            <a:r>
              <a:rPr lang="en-US" sz="3200" dirty="0" smtClean="0"/>
              <a:t>		</a:t>
            </a:r>
          </a:p>
          <a:p>
            <a:pPr marL="914400" lvl="2" indent="0">
              <a:buNone/>
            </a:pPr>
            <a:endParaRPr lang="en-US" sz="3200" dirty="0" smtClean="0"/>
          </a:p>
          <a:p>
            <a:pPr marL="914400" lvl="2" indent="0">
              <a:buNone/>
            </a:pPr>
            <a:endParaRPr lang="en-US" sz="3200" dirty="0"/>
          </a:p>
          <a:p>
            <a:pPr marL="914400" lvl="2" indent="0">
              <a:buNone/>
            </a:pPr>
            <a:endParaRPr lang="en-US" sz="3200" dirty="0" smtClean="0"/>
          </a:p>
          <a:p>
            <a:pPr marL="914400" lvl="2" indent="0">
              <a:buNone/>
            </a:pPr>
            <a:r>
              <a:rPr lang="en-US" sz="3200" dirty="0" smtClean="0"/>
              <a:t>		</a:t>
            </a:r>
          </a:p>
          <a:p>
            <a:pPr marL="914400" lvl="2" indent="0">
              <a:buNone/>
            </a:pPr>
            <a:endParaRPr lang="en-US" sz="3200" dirty="0"/>
          </a:p>
          <a:p>
            <a:pPr marL="914400" lvl="2" indent="0">
              <a:buNone/>
            </a:pPr>
            <a:endParaRPr lang="en-US" sz="3200" dirty="0" smtClean="0"/>
          </a:p>
          <a:p>
            <a:pPr marL="914400" lvl="2" indent="0">
              <a:buNone/>
            </a:pPr>
            <a:r>
              <a:rPr lang="en-US" sz="3200" dirty="0" smtClean="0"/>
              <a:t>				</a:t>
            </a:r>
            <a:endParaRPr lang="en-US" sz="3200" dirty="0"/>
          </a:p>
          <a:p>
            <a:pPr marL="914400" lvl="2" indent="0">
              <a:buNone/>
            </a:pPr>
            <a:r>
              <a:rPr lang="en-US" sz="3200" dirty="0" smtClean="0"/>
              <a:t>				</a:t>
            </a:r>
            <a:r>
              <a:rPr lang="en-US" sz="3200" dirty="0"/>
              <a:t> </a:t>
            </a:r>
            <a:endParaRPr lang="en-US" sz="3200" dirty="0" smtClean="0"/>
          </a:p>
          <a:p>
            <a:pPr marL="914400" lvl="2" indent="0">
              <a:buNone/>
            </a:pPr>
            <a:endParaRPr lang="en-US" sz="3200" dirty="0"/>
          </a:p>
          <a:p>
            <a:pPr marL="914400" lvl="2" indent="0">
              <a:buNone/>
            </a:pPr>
            <a:endParaRPr lang="en-US" sz="7000" dirty="0" smtClean="0"/>
          </a:p>
          <a:p>
            <a:pPr marL="914400" lvl="2" indent="0">
              <a:buNone/>
            </a:pPr>
            <a:endParaRPr lang="en-US" sz="3200" dirty="0">
              <a:hlinkClick r:id="rId3"/>
            </a:endParaRPr>
          </a:p>
          <a:p>
            <a:pPr marL="914400" lvl="2" indent="0">
              <a:buNone/>
            </a:pPr>
            <a:endParaRPr lang="en-US" sz="3200" dirty="0" smtClean="0">
              <a:hlinkClick r:id="rId3"/>
            </a:endParaRPr>
          </a:p>
          <a:p>
            <a:pPr marL="914400" lvl="2" indent="0">
              <a:buNone/>
            </a:pPr>
            <a:endParaRPr lang="en-US" sz="32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5200" y="1524000"/>
            <a:ext cx="2346960" cy="234696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4800" y="3657600"/>
            <a:ext cx="3677920" cy="183896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2400" y="1524007"/>
            <a:ext cx="3934549" cy="1747927"/>
          </a:xfrm>
          <a:prstGeom prst="rect">
            <a:avLst/>
          </a:prstGeom>
        </p:spPr>
      </p:pic>
    </p:spTree>
    <p:extLst>
      <p:ext uri="{BB962C8B-B14F-4D97-AF65-F5344CB8AC3E}">
        <p14:creationId xmlns:p14="http://schemas.microsoft.com/office/powerpoint/2010/main" val="25366684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 Decide!</a:t>
            </a:r>
            <a:br>
              <a:rPr lang="en-US" dirty="0" smtClean="0"/>
            </a:br>
            <a:r>
              <a:rPr lang="en-US" dirty="0" smtClean="0"/>
              <a:t>A Round-Robin Event</a:t>
            </a:r>
            <a:endParaRPr lang="en-US" dirty="0"/>
          </a:p>
        </p:txBody>
      </p:sp>
      <p:sp>
        <p:nvSpPr>
          <p:cNvPr id="3" name="Text Placeholder 2"/>
          <p:cNvSpPr>
            <a:spLocks noGrp="1"/>
          </p:cNvSpPr>
          <p:nvPr>
            <p:ph type="body" idx="1"/>
          </p:nvPr>
        </p:nvSpPr>
        <p:spPr/>
        <p:txBody>
          <a:bodyPr>
            <a:normAutofit/>
          </a:bodyPr>
          <a:lstStyle/>
          <a:p>
            <a:r>
              <a:rPr lang="en-US" sz="3000" dirty="0" smtClean="0"/>
              <a:t>All Attendees</a:t>
            </a:r>
            <a:endParaRPr lang="en-US" sz="3000" dirty="0"/>
          </a:p>
        </p:txBody>
      </p:sp>
    </p:spTree>
    <p:extLst>
      <p:ext uri="{BB962C8B-B14F-4D97-AF65-F5344CB8AC3E}">
        <p14:creationId xmlns:p14="http://schemas.microsoft.com/office/powerpoint/2010/main" val="38722995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xmlns="" id="{6A5F2DF0-E08F-42AF-B219-7FB4347E5858}"/>
              </a:ext>
            </a:extLst>
          </p:cNvPr>
          <p:cNvPicPr>
            <a:picLocks noChangeAspect="1" noChangeArrowheads="1"/>
          </p:cNvPicPr>
          <p:nvPr/>
        </p:nvPicPr>
        <p:blipFill>
          <a:blip r:embed="rId2"/>
          <a:stretch>
            <a:fillRect/>
          </a:stretch>
        </p:blipFill>
        <p:spPr bwMode="auto">
          <a:xfrm>
            <a:off x="8918109" y="4493490"/>
            <a:ext cx="2353388" cy="141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667463"/>
            <a:ext cx="12192000" cy="1938992"/>
          </a:xfrm>
          <a:prstGeom prst="rect">
            <a:avLst/>
          </a:prstGeom>
          <a:noFill/>
        </p:spPr>
        <p:txBody>
          <a:bodyPr wrap="square" rtlCol="0">
            <a:spAutoFit/>
          </a:bodyPr>
          <a:lstStyle/>
          <a:p>
            <a:pPr algn="ctr"/>
            <a:r>
              <a:rPr lang="en-US" sz="6000" dirty="0" smtClean="0">
                <a:solidFill>
                  <a:srgbClr val="000000"/>
                </a:solidFill>
              </a:rPr>
              <a:t>Paper &amp; Postage: </a:t>
            </a:r>
          </a:p>
          <a:p>
            <a:pPr algn="ctr"/>
            <a:r>
              <a:rPr lang="en-US" sz="6000" dirty="0" smtClean="0">
                <a:solidFill>
                  <a:srgbClr val="000000"/>
                </a:solidFill>
              </a:rPr>
              <a:t>A Journey to Price Increases</a:t>
            </a:r>
            <a:endParaRPr lang="en-US" sz="6000" dirty="0">
              <a:solidFill>
                <a:srgbClr val="000000"/>
              </a:solidFill>
            </a:endParaRPr>
          </a:p>
        </p:txBody>
      </p:sp>
    </p:spTree>
    <p:extLst>
      <p:ext uri="{BB962C8B-B14F-4D97-AF65-F5344CB8AC3E}">
        <p14:creationId xmlns:p14="http://schemas.microsoft.com/office/powerpoint/2010/main" val="32384651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667464"/>
            <a:ext cx="12192000" cy="1015663"/>
          </a:xfrm>
          <a:prstGeom prst="rect">
            <a:avLst/>
          </a:prstGeom>
          <a:noFill/>
        </p:spPr>
        <p:txBody>
          <a:bodyPr wrap="square" rtlCol="0">
            <a:spAutoFit/>
          </a:bodyPr>
          <a:lstStyle/>
          <a:p>
            <a:pPr algn="ctr"/>
            <a:r>
              <a:rPr lang="en-US" sz="6000" dirty="0" smtClean="0">
                <a:solidFill>
                  <a:srgbClr val="000000"/>
                </a:solidFill>
              </a:rPr>
              <a:t>PRIZM Approach to Renewals</a:t>
            </a:r>
            <a:endParaRPr lang="en-US" sz="6000" dirty="0">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5769" y="4048351"/>
            <a:ext cx="2695575" cy="1524000"/>
          </a:xfrm>
          <a:prstGeom prst="rect">
            <a:avLst/>
          </a:prstGeom>
        </p:spPr>
      </p:pic>
    </p:spTree>
    <p:extLst>
      <p:ext uri="{BB962C8B-B14F-4D97-AF65-F5344CB8AC3E}">
        <p14:creationId xmlns:p14="http://schemas.microsoft.com/office/powerpoint/2010/main" val="180381638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667464"/>
            <a:ext cx="12192000" cy="1015663"/>
          </a:xfrm>
          <a:prstGeom prst="rect">
            <a:avLst/>
          </a:prstGeom>
          <a:noFill/>
        </p:spPr>
        <p:txBody>
          <a:bodyPr wrap="square" rtlCol="0">
            <a:spAutoFit/>
          </a:bodyPr>
          <a:lstStyle/>
          <a:p>
            <a:pPr algn="ctr"/>
            <a:r>
              <a:rPr lang="en-US" sz="6000" dirty="0" smtClean="0">
                <a:solidFill>
                  <a:srgbClr val="000000"/>
                </a:solidFill>
              </a:rPr>
              <a:t>Acquisition Suppression Files</a:t>
            </a:r>
            <a:endParaRPr lang="en-US" sz="6000" dirty="0">
              <a:solidFill>
                <a:srgbClr val="000000"/>
              </a:solidFill>
            </a:endParaRPr>
          </a:p>
        </p:txBody>
      </p:sp>
      <p:pic>
        <p:nvPicPr>
          <p:cNvPr id="5" name="Picture 4">
            <a:extLst>
              <a:ext uri="{FF2B5EF4-FFF2-40B4-BE49-F238E27FC236}">
                <a16:creationId xmlns:a16="http://schemas.microsoft.com/office/drawing/2014/main" xmlns="" id="{85E810F9-CCB0-413F-A407-19662EC11A1F}"/>
              </a:ext>
            </a:extLst>
          </p:cNvPr>
          <p:cNvPicPr>
            <a:picLocks noChangeAspect="1"/>
          </p:cNvPicPr>
          <p:nvPr/>
        </p:nvPicPr>
        <p:blipFill>
          <a:blip r:embed="rId2"/>
          <a:stretch>
            <a:fillRect/>
          </a:stretch>
        </p:blipFill>
        <p:spPr>
          <a:xfrm>
            <a:off x="7398327" y="4701851"/>
            <a:ext cx="3952381" cy="1070907"/>
          </a:xfrm>
          <a:prstGeom prst="rect">
            <a:avLst/>
          </a:prstGeom>
        </p:spPr>
      </p:pic>
    </p:spTree>
    <p:extLst>
      <p:ext uri="{BB962C8B-B14F-4D97-AF65-F5344CB8AC3E}">
        <p14:creationId xmlns:p14="http://schemas.microsoft.com/office/powerpoint/2010/main" val="15042554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74736"/>
            <a:ext cx="12192000" cy="3046988"/>
          </a:xfrm>
          <a:prstGeom prst="rect">
            <a:avLst/>
          </a:prstGeom>
          <a:noFill/>
        </p:spPr>
        <p:txBody>
          <a:bodyPr wrap="square" rtlCol="0">
            <a:spAutoFit/>
          </a:bodyPr>
          <a:lstStyle/>
          <a:p>
            <a:pPr algn="ctr"/>
            <a:r>
              <a:rPr lang="en-US" sz="6000" dirty="0" smtClean="0">
                <a:solidFill>
                  <a:srgbClr val="000000"/>
                </a:solidFill>
              </a:rPr>
              <a:t>Estimated average merge retention rate across Co-op/MSB stations: </a:t>
            </a:r>
            <a:r>
              <a:rPr lang="en-US" sz="7200" b="1" dirty="0" smtClean="0">
                <a:solidFill>
                  <a:srgbClr val="000000"/>
                </a:solidFill>
              </a:rPr>
              <a:t>55%</a:t>
            </a:r>
            <a:endParaRPr lang="en-US" sz="7200" b="1" dirty="0">
              <a:solidFill>
                <a:srgbClr val="000000"/>
              </a:solidFill>
            </a:endParaRPr>
          </a:p>
        </p:txBody>
      </p:sp>
      <p:pic>
        <p:nvPicPr>
          <p:cNvPr id="4" name="Picture 3">
            <a:extLst>
              <a:ext uri="{FF2B5EF4-FFF2-40B4-BE49-F238E27FC236}">
                <a16:creationId xmlns:a16="http://schemas.microsoft.com/office/drawing/2014/main" xmlns="" id="{85E810F9-CCB0-413F-A407-19662EC11A1F}"/>
              </a:ext>
            </a:extLst>
          </p:cNvPr>
          <p:cNvPicPr>
            <a:picLocks noChangeAspect="1"/>
          </p:cNvPicPr>
          <p:nvPr/>
        </p:nvPicPr>
        <p:blipFill>
          <a:blip r:embed="rId2"/>
          <a:stretch>
            <a:fillRect/>
          </a:stretch>
        </p:blipFill>
        <p:spPr>
          <a:xfrm>
            <a:off x="7398327" y="4701851"/>
            <a:ext cx="3952381" cy="1070907"/>
          </a:xfrm>
          <a:prstGeom prst="rect">
            <a:avLst/>
          </a:prstGeom>
        </p:spPr>
      </p:pic>
    </p:spTree>
    <p:extLst>
      <p:ext uri="{BB962C8B-B14F-4D97-AF65-F5344CB8AC3E}">
        <p14:creationId xmlns:p14="http://schemas.microsoft.com/office/powerpoint/2010/main" val="342051117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7375" y="3069265"/>
            <a:ext cx="6492627" cy="17543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smtClean="0">
                <a:solidFill>
                  <a:srgbClr val="000000"/>
                </a:solidFill>
              </a:rPr>
              <a:t>ENERGY BREAK</a:t>
            </a:r>
            <a:endParaRPr lang="en-US" sz="6000" dirty="0">
              <a:solidFill>
                <a:srgbClr val="000000"/>
              </a:solidFill>
            </a:endParaRPr>
          </a:p>
        </p:txBody>
      </p:sp>
    </p:spTree>
    <p:extLst>
      <p:ext uri="{BB962C8B-B14F-4D97-AF65-F5344CB8AC3E}">
        <p14:creationId xmlns:p14="http://schemas.microsoft.com/office/powerpoint/2010/main" val="321767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Ride the Tide</a:t>
            </a:r>
            <a:endParaRPr lang="en-US" dirty="0"/>
          </a:p>
        </p:txBody>
      </p:sp>
      <p:sp>
        <p:nvSpPr>
          <p:cNvPr id="3" name="Text Placeholder 2"/>
          <p:cNvSpPr>
            <a:spLocks noGrp="1"/>
          </p:cNvSpPr>
          <p:nvPr>
            <p:ph type="body" idx="1"/>
          </p:nvPr>
        </p:nvSpPr>
        <p:spPr/>
        <p:txBody>
          <a:bodyPr>
            <a:normAutofit/>
          </a:bodyPr>
          <a:lstStyle/>
          <a:p>
            <a:r>
              <a:rPr lang="en-US" sz="3000" dirty="0" smtClean="0"/>
              <a:t>Tim Oleary, </a:t>
            </a:r>
            <a:r>
              <a:rPr lang="en-US" sz="3000" dirty="0" err="1" smtClean="0"/>
              <a:t>NextGen</a:t>
            </a:r>
            <a:r>
              <a:rPr lang="en-US" sz="3000" dirty="0" smtClean="0"/>
              <a:t> CEO</a:t>
            </a:r>
          </a:p>
        </p:txBody>
      </p:sp>
    </p:spTree>
    <p:extLst>
      <p:ext uri="{BB962C8B-B14F-4D97-AF65-F5344CB8AC3E}">
        <p14:creationId xmlns:p14="http://schemas.microsoft.com/office/powerpoint/2010/main" val="3931046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6429" y="3637270"/>
            <a:ext cx="6930659" cy="1754370"/>
          </a:xfrm>
        </p:spPr>
        <p:txBody>
          <a:bodyPr>
            <a:noAutofit/>
          </a:bodyPr>
          <a:lstStyle/>
          <a:p>
            <a:pPr algn="ctr"/>
            <a:r>
              <a:rPr lang="en-US" sz="6000" dirty="0" smtClean="0">
                <a:effectLst>
                  <a:outerShdw blurRad="38100" dist="38100" dir="2700000" algn="tl">
                    <a:srgbClr val="000000">
                      <a:alpha val="43137"/>
                    </a:srgbClr>
                  </a:outerShdw>
                </a:effectLst>
              </a:rPr>
              <a:t>THANK YOU </a:t>
            </a:r>
            <a:br>
              <a:rPr lang="en-US" sz="6000" dirty="0" smtClean="0">
                <a:effectLst>
                  <a:outerShdw blurRad="38100" dist="38100" dir="2700000" algn="tl">
                    <a:srgbClr val="000000">
                      <a:alpha val="43137"/>
                    </a:srgbClr>
                  </a:outerShdw>
                </a:effectLst>
              </a:rPr>
            </a:br>
            <a:r>
              <a:rPr lang="en-US" sz="6000" dirty="0" smtClean="0">
                <a:effectLst>
                  <a:outerShdw blurRad="38100" dist="38100" dir="2700000" algn="tl">
                    <a:srgbClr val="000000">
                      <a:alpha val="43137"/>
                    </a:srgbClr>
                  </a:outerShdw>
                </a:effectLst>
              </a:rPr>
              <a:t>&amp;</a:t>
            </a:r>
            <a:br>
              <a:rPr lang="en-US" sz="6000" dirty="0" smtClean="0">
                <a:effectLst>
                  <a:outerShdw blurRad="38100" dist="38100" dir="2700000" algn="tl">
                    <a:srgbClr val="000000">
                      <a:alpha val="43137"/>
                    </a:srgbClr>
                  </a:outerShdw>
                </a:effectLst>
              </a:rPr>
            </a:br>
            <a:r>
              <a:rPr lang="en-US" sz="6000" dirty="0" smtClean="0">
                <a:effectLst>
                  <a:outerShdw blurRad="38100" dist="38100" dir="2700000" algn="tl">
                    <a:srgbClr val="000000">
                      <a:alpha val="43137"/>
                    </a:srgbClr>
                  </a:outerShdw>
                </a:effectLst>
              </a:rPr>
              <a:t> SAFE TRAVELS</a:t>
            </a:r>
            <a:endParaRPr lang="en-US" sz="6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113689"/>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Pages and Divid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lackbaud Corporate Template 2016">
  <a:themeElements>
    <a:clrScheme name="Custom 9">
      <a:dk1>
        <a:srgbClr val="5CAC34"/>
      </a:dk1>
      <a:lt1>
        <a:srgbClr val="FFFFFF"/>
      </a:lt1>
      <a:dk2>
        <a:srgbClr val="6B6F71"/>
      </a:dk2>
      <a:lt2>
        <a:srgbClr val="FBB034"/>
      </a:lt2>
      <a:accent1>
        <a:srgbClr val="71BF44"/>
      </a:accent1>
      <a:accent2>
        <a:srgbClr val="1870B8"/>
      </a:accent2>
      <a:accent3>
        <a:srgbClr val="00B4F1"/>
      </a:accent3>
      <a:accent4>
        <a:srgbClr val="EF4044"/>
      </a:accent4>
      <a:accent5>
        <a:srgbClr val="E07521"/>
      </a:accent5>
      <a:accent6>
        <a:srgbClr val="936DAF"/>
      </a:accent6>
      <a:hlink>
        <a:srgbClr val="6CB644"/>
      </a:hlink>
      <a:folHlink>
        <a:srgbClr val="9071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spPr>
      <a:bodyPr wrap="square" rtlCol="0" anchor="ctr">
        <a:spAutoFit/>
      </a:bodyPr>
      <a:lstStyle>
        <a:defPPr algn="ctr">
          <a:lnSpc>
            <a:spcPct val="90000"/>
          </a:lnSpc>
          <a:defRPr sz="2800" dirty="0" smtClean="0">
            <a:solidFill>
              <a:schemeClr val="bg1"/>
            </a:solidFill>
          </a:defRPr>
        </a:defPPr>
      </a:lstStyle>
    </a:spDef>
    <a:lnDef>
      <a:spPr>
        <a:noFill/>
        <a:ln w="14288" cap="flat">
          <a:solidFill>
            <a:schemeClr val="tx2"/>
          </a:solidFill>
          <a:prstDash val="solid"/>
          <a:miter lim="800000"/>
          <a:headEnd/>
          <a:tailEnd/>
        </a:ln>
        <a:extLst>
          <a:ext uri="{909E8E84-426E-40DD-AFC4-6F175D3DCCD1}">
            <a14:hiddenFill xmlns:a14="http://schemas.microsoft.com/office/drawing/2010/main">
              <a:noFill/>
            </a14:hiddenFill>
          </a:ext>
        </a:extLst>
      </a:spPr>
      <a:bodyPr/>
      <a:lstStyle/>
    </a:lnDef>
  </a:objectDefaults>
  <a:extraClrSchemeLst/>
  <a:extLst>
    <a:ext uri="{05A4C25C-085E-4340-85A3-A5531E510DB2}">
      <thm15:themeFamily xmlns:thm15="http://schemas.microsoft.com/office/thememl/2012/main" xmlns="" name="Blackbaud Corporate Template 2016" id="{B7C67583-F730-4AEB-BD95-D77352FC469D}" vid="{B12562D8-0D71-4CEB-8B97-9151D42B38BA}"/>
    </a:ext>
  </a:extLst>
</a:theme>
</file>

<file path=ppt/theme/theme12.xml><?xml version="1.0" encoding="utf-8"?>
<a:theme xmlns:a="http://schemas.openxmlformats.org/drawingml/2006/main" name="3_NextGen No Color">
  <a:themeElements>
    <a:clrScheme name="Next Gen Color Palette">
      <a:dk1>
        <a:srgbClr val="000000"/>
      </a:dk1>
      <a:lt1>
        <a:srgbClr val="FFFFFF"/>
      </a:lt1>
      <a:dk2>
        <a:srgbClr val="585959"/>
      </a:dk2>
      <a:lt2>
        <a:srgbClr val="E7E6E6"/>
      </a:lt2>
      <a:accent1>
        <a:srgbClr val="90268D"/>
      </a:accent1>
      <a:accent2>
        <a:srgbClr val="FF9100"/>
      </a:accent2>
      <a:accent3>
        <a:srgbClr val="BD4152"/>
      </a:accent3>
      <a:accent4>
        <a:srgbClr val="FFD53E"/>
      </a:accent4>
      <a:accent5>
        <a:srgbClr val="9FCDFF"/>
      </a:accent5>
      <a:accent6>
        <a:srgbClr val="589541"/>
      </a:accent6>
      <a:hlink>
        <a:srgbClr val="BD62B6"/>
      </a:hlink>
      <a:folHlink>
        <a:srgbClr val="BC425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3_NextGen Purple">
  <a:themeElements>
    <a:clrScheme name="Next Gen Color Palette">
      <a:dk1>
        <a:srgbClr val="000000"/>
      </a:dk1>
      <a:lt1>
        <a:srgbClr val="FFFFFF"/>
      </a:lt1>
      <a:dk2>
        <a:srgbClr val="585959"/>
      </a:dk2>
      <a:lt2>
        <a:srgbClr val="E7E6E6"/>
      </a:lt2>
      <a:accent1>
        <a:srgbClr val="90268D"/>
      </a:accent1>
      <a:accent2>
        <a:srgbClr val="FF9100"/>
      </a:accent2>
      <a:accent3>
        <a:srgbClr val="BD4152"/>
      </a:accent3>
      <a:accent4>
        <a:srgbClr val="FFD53E"/>
      </a:accent4>
      <a:accent5>
        <a:srgbClr val="9FCDFF"/>
      </a:accent5>
      <a:accent6>
        <a:srgbClr val="589541"/>
      </a:accent6>
      <a:hlink>
        <a:srgbClr val="BD62B6"/>
      </a:hlink>
      <a:folHlink>
        <a:srgbClr val="BC425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2_NextGen No Color">
  <a:themeElements>
    <a:clrScheme name="Next Gen Color Palette">
      <a:dk1>
        <a:srgbClr val="000000"/>
      </a:dk1>
      <a:lt1>
        <a:srgbClr val="FFFFFF"/>
      </a:lt1>
      <a:dk2>
        <a:srgbClr val="585959"/>
      </a:dk2>
      <a:lt2>
        <a:srgbClr val="E7E6E6"/>
      </a:lt2>
      <a:accent1>
        <a:srgbClr val="90268D"/>
      </a:accent1>
      <a:accent2>
        <a:srgbClr val="FF9100"/>
      </a:accent2>
      <a:accent3>
        <a:srgbClr val="BD4152"/>
      </a:accent3>
      <a:accent4>
        <a:srgbClr val="FFD53E"/>
      </a:accent4>
      <a:accent5>
        <a:srgbClr val="9FCDFF"/>
      </a:accent5>
      <a:accent6>
        <a:srgbClr val="589541"/>
      </a:accent6>
      <a:hlink>
        <a:srgbClr val="BD62B6"/>
      </a:hlink>
      <a:folHlink>
        <a:srgbClr val="BC425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NextGen No Color">
  <a:themeElements>
    <a:clrScheme name="Next Gen Color Palette">
      <a:dk1>
        <a:srgbClr val="000000"/>
      </a:dk1>
      <a:lt1>
        <a:srgbClr val="FFFFFF"/>
      </a:lt1>
      <a:dk2>
        <a:srgbClr val="585959"/>
      </a:dk2>
      <a:lt2>
        <a:srgbClr val="E7E6E6"/>
      </a:lt2>
      <a:accent1>
        <a:srgbClr val="90268D"/>
      </a:accent1>
      <a:accent2>
        <a:srgbClr val="FF9100"/>
      </a:accent2>
      <a:accent3>
        <a:srgbClr val="BD4152"/>
      </a:accent3>
      <a:accent4>
        <a:srgbClr val="FFD53E"/>
      </a:accent4>
      <a:accent5>
        <a:srgbClr val="9FCDFF"/>
      </a:accent5>
      <a:accent6>
        <a:srgbClr val="589541"/>
      </a:accent6>
      <a:hlink>
        <a:srgbClr val="BD62B6"/>
      </a:hlink>
      <a:folHlink>
        <a:srgbClr val="BC425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4_NextGen Purple">
  <a:themeElements>
    <a:clrScheme name="Next Gen Color Palette">
      <a:dk1>
        <a:srgbClr val="000000"/>
      </a:dk1>
      <a:lt1>
        <a:srgbClr val="FFFFFF"/>
      </a:lt1>
      <a:dk2>
        <a:srgbClr val="585959"/>
      </a:dk2>
      <a:lt2>
        <a:srgbClr val="E7E6E6"/>
      </a:lt2>
      <a:accent1>
        <a:srgbClr val="90268D"/>
      </a:accent1>
      <a:accent2>
        <a:srgbClr val="FF9100"/>
      </a:accent2>
      <a:accent3>
        <a:srgbClr val="BD4152"/>
      </a:accent3>
      <a:accent4>
        <a:srgbClr val="FFD53E"/>
      </a:accent4>
      <a:accent5>
        <a:srgbClr val="9FCDFF"/>
      </a:accent5>
      <a:accent6>
        <a:srgbClr val="589541"/>
      </a:accent6>
      <a:hlink>
        <a:srgbClr val="BD62B6"/>
      </a:hlink>
      <a:folHlink>
        <a:srgbClr val="BC425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NextGen No Color">
  <a:themeElements>
    <a:clrScheme name="Next Gen Color Palette">
      <a:dk1>
        <a:srgbClr val="000000"/>
      </a:dk1>
      <a:lt1>
        <a:srgbClr val="FFFFFF"/>
      </a:lt1>
      <a:dk2>
        <a:srgbClr val="585959"/>
      </a:dk2>
      <a:lt2>
        <a:srgbClr val="E7E6E6"/>
      </a:lt2>
      <a:accent1>
        <a:srgbClr val="90268D"/>
      </a:accent1>
      <a:accent2>
        <a:srgbClr val="FF9100"/>
      </a:accent2>
      <a:accent3>
        <a:srgbClr val="BD4152"/>
      </a:accent3>
      <a:accent4>
        <a:srgbClr val="FFD53E"/>
      </a:accent4>
      <a:accent5>
        <a:srgbClr val="9FCDFF"/>
      </a:accent5>
      <a:accent6>
        <a:srgbClr val="589541"/>
      </a:accent6>
      <a:hlink>
        <a:srgbClr val="BD62B6"/>
      </a:hlink>
      <a:folHlink>
        <a:srgbClr val="BC425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xtGen Purple">
  <a:themeElements>
    <a:clrScheme name="Next Gen Color Palette">
      <a:dk1>
        <a:srgbClr val="000000"/>
      </a:dk1>
      <a:lt1>
        <a:srgbClr val="FFFFFF"/>
      </a:lt1>
      <a:dk2>
        <a:srgbClr val="585959"/>
      </a:dk2>
      <a:lt2>
        <a:srgbClr val="E7E6E6"/>
      </a:lt2>
      <a:accent1>
        <a:srgbClr val="90268D"/>
      </a:accent1>
      <a:accent2>
        <a:srgbClr val="FF9100"/>
      </a:accent2>
      <a:accent3>
        <a:srgbClr val="BD4152"/>
      </a:accent3>
      <a:accent4>
        <a:srgbClr val="FFD53E"/>
      </a:accent4>
      <a:accent5>
        <a:srgbClr val="9FCDFF"/>
      </a:accent5>
      <a:accent6>
        <a:srgbClr val="589541"/>
      </a:accent6>
      <a:hlink>
        <a:srgbClr val="BD62B6"/>
      </a:hlink>
      <a:folHlink>
        <a:srgbClr val="BC425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NextGen Green">
  <a:themeElements>
    <a:clrScheme name="Next Gen Color Palette">
      <a:dk1>
        <a:srgbClr val="000000"/>
      </a:dk1>
      <a:lt1>
        <a:srgbClr val="FFFFFF"/>
      </a:lt1>
      <a:dk2>
        <a:srgbClr val="585959"/>
      </a:dk2>
      <a:lt2>
        <a:srgbClr val="E7E6E6"/>
      </a:lt2>
      <a:accent1>
        <a:srgbClr val="90268D"/>
      </a:accent1>
      <a:accent2>
        <a:srgbClr val="FF9100"/>
      </a:accent2>
      <a:accent3>
        <a:srgbClr val="BD4152"/>
      </a:accent3>
      <a:accent4>
        <a:srgbClr val="FFD53E"/>
      </a:accent4>
      <a:accent5>
        <a:srgbClr val="9FCDFF"/>
      </a:accent5>
      <a:accent6>
        <a:srgbClr val="589541"/>
      </a:accent6>
      <a:hlink>
        <a:srgbClr val="BD62B6"/>
      </a:hlink>
      <a:folHlink>
        <a:srgbClr val="BC425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NextGen Red">
  <a:themeElements>
    <a:clrScheme name="Next Gen Color Palette">
      <a:dk1>
        <a:srgbClr val="000000"/>
      </a:dk1>
      <a:lt1>
        <a:srgbClr val="FFFFFF"/>
      </a:lt1>
      <a:dk2>
        <a:srgbClr val="585959"/>
      </a:dk2>
      <a:lt2>
        <a:srgbClr val="E7E6E6"/>
      </a:lt2>
      <a:accent1>
        <a:srgbClr val="90268D"/>
      </a:accent1>
      <a:accent2>
        <a:srgbClr val="FF9100"/>
      </a:accent2>
      <a:accent3>
        <a:srgbClr val="BD4152"/>
      </a:accent3>
      <a:accent4>
        <a:srgbClr val="FFD53E"/>
      </a:accent4>
      <a:accent5>
        <a:srgbClr val="9FCDFF"/>
      </a:accent5>
      <a:accent6>
        <a:srgbClr val="589541"/>
      </a:accent6>
      <a:hlink>
        <a:srgbClr val="BD62B6"/>
      </a:hlink>
      <a:folHlink>
        <a:srgbClr val="BC425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NextGen Purple">
  <a:themeElements>
    <a:clrScheme name="Next Gen Color Palette">
      <a:dk1>
        <a:srgbClr val="000000"/>
      </a:dk1>
      <a:lt1>
        <a:srgbClr val="FFFFFF"/>
      </a:lt1>
      <a:dk2>
        <a:srgbClr val="585959"/>
      </a:dk2>
      <a:lt2>
        <a:srgbClr val="E7E6E6"/>
      </a:lt2>
      <a:accent1>
        <a:srgbClr val="90268D"/>
      </a:accent1>
      <a:accent2>
        <a:srgbClr val="FF9100"/>
      </a:accent2>
      <a:accent3>
        <a:srgbClr val="BD4152"/>
      </a:accent3>
      <a:accent4>
        <a:srgbClr val="FFD53E"/>
      </a:accent4>
      <a:accent5>
        <a:srgbClr val="9FCDFF"/>
      </a:accent5>
      <a:accent6>
        <a:srgbClr val="589541"/>
      </a:accent6>
      <a:hlink>
        <a:srgbClr val="BD62B6"/>
      </a:hlink>
      <a:folHlink>
        <a:srgbClr val="BC425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NextGen Purple">
  <a:themeElements>
    <a:clrScheme name="Next Gen Color Palette">
      <a:dk1>
        <a:srgbClr val="000000"/>
      </a:dk1>
      <a:lt1>
        <a:srgbClr val="FFFFFF"/>
      </a:lt1>
      <a:dk2>
        <a:srgbClr val="585959"/>
      </a:dk2>
      <a:lt2>
        <a:srgbClr val="E7E6E6"/>
      </a:lt2>
      <a:accent1>
        <a:srgbClr val="90268D"/>
      </a:accent1>
      <a:accent2>
        <a:srgbClr val="FF9100"/>
      </a:accent2>
      <a:accent3>
        <a:srgbClr val="BD4152"/>
      </a:accent3>
      <a:accent4>
        <a:srgbClr val="FFD53E"/>
      </a:accent4>
      <a:accent5>
        <a:srgbClr val="9FCDFF"/>
      </a:accent5>
      <a:accent6>
        <a:srgbClr val="589541"/>
      </a:accent6>
      <a:hlink>
        <a:srgbClr val="BD62B6"/>
      </a:hlink>
      <a:folHlink>
        <a:srgbClr val="BC425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NextGen Red">
  <a:themeElements>
    <a:clrScheme name="Next Gen Color Palette">
      <a:dk1>
        <a:srgbClr val="000000"/>
      </a:dk1>
      <a:lt1>
        <a:srgbClr val="FFFFFF"/>
      </a:lt1>
      <a:dk2>
        <a:srgbClr val="585959"/>
      </a:dk2>
      <a:lt2>
        <a:srgbClr val="E7E6E6"/>
      </a:lt2>
      <a:accent1>
        <a:srgbClr val="90268D"/>
      </a:accent1>
      <a:accent2>
        <a:srgbClr val="FF9100"/>
      </a:accent2>
      <a:accent3>
        <a:srgbClr val="BD4152"/>
      </a:accent3>
      <a:accent4>
        <a:srgbClr val="FFD53E"/>
      </a:accent4>
      <a:accent5>
        <a:srgbClr val="9FCDFF"/>
      </a:accent5>
      <a:accent6>
        <a:srgbClr val="589541"/>
      </a:accent6>
      <a:hlink>
        <a:srgbClr val="BD62B6"/>
      </a:hlink>
      <a:folHlink>
        <a:srgbClr val="BC425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NextGen Green">
  <a:themeElements>
    <a:clrScheme name="Next Gen Color Palette">
      <a:dk1>
        <a:srgbClr val="000000"/>
      </a:dk1>
      <a:lt1>
        <a:srgbClr val="FFFFFF"/>
      </a:lt1>
      <a:dk2>
        <a:srgbClr val="585959"/>
      </a:dk2>
      <a:lt2>
        <a:srgbClr val="E7E6E6"/>
      </a:lt2>
      <a:accent1>
        <a:srgbClr val="90268D"/>
      </a:accent1>
      <a:accent2>
        <a:srgbClr val="FF9100"/>
      </a:accent2>
      <a:accent3>
        <a:srgbClr val="BD4152"/>
      </a:accent3>
      <a:accent4>
        <a:srgbClr val="FFD53E"/>
      </a:accent4>
      <a:accent5>
        <a:srgbClr val="9FCDFF"/>
      </a:accent5>
      <a:accent6>
        <a:srgbClr val="589541"/>
      </a:accent6>
      <a:hlink>
        <a:srgbClr val="BD62B6"/>
      </a:hlink>
      <a:folHlink>
        <a:srgbClr val="BC425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2_NextGen Green">
  <a:themeElements>
    <a:clrScheme name="Next Gen Color Palette">
      <a:dk1>
        <a:srgbClr val="000000"/>
      </a:dk1>
      <a:lt1>
        <a:srgbClr val="FFFFFF"/>
      </a:lt1>
      <a:dk2>
        <a:srgbClr val="585959"/>
      </a:dk2>
      <a:lt2>
        <a:srgbClr val="E7E6E6"/>
      </a:lt2>
      <a:accent1>
        <a:srgbClr val="90268D"/>
      </a:accent1>
      <a:accent2>
        <a:srgbClr val="FF9100"/>
      </a:accent2>
      <a:accent3>
        <a:srgbClr val="BD4152"/>
      </a:accent3>
      <a:accent4>
        <a:srgbClr val="FFD53E"/>
      </a:accent4>
      <a:accent5>
        <a:srgbClr val="9FCDFF"/>
      </a:accent5>
      <a:accent6>
        <a:srgbClr val="589541"/>
      </a:accent6>
      <a:hlink>
        <a:srgbClr val="BD62B6"/>
      </a:hlink>
      <a:folHlink>
        <a:srgbClr val="BC425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2834</Words>
  <Application>Microsoft Office PowerPoint</Application>
  <PresentationFormat>Custom</PresentationFormat>
  <Paragraphs>511</Paragraphs>
  <Slides>97</Slides>
  <Notes>13</Notes>
  <HiddenSlides>0</HiddenSlides>
  <MMClips>0</MMClips>
  <ScaleCrop>false</ScaleCrop>
  <HeadingPairs>
    <vt:vector size="4" baseType="variant">
      <vt:variant>
        <vt:lpstr>Theme</vt:lpstr>
      </vt:variant>
      <vt:variant>
        <vt:i4>18</vt:i4>
      </vt:variant>
      <vt:variant>
        <vt:lpstr>Slide Titles</vt:lpstr>
      </vt:variant>
      <vt:variant>
        <vt:i4>97</vt:i4>
      </vt:variant>
    </vt:vector>
  </HeadingPairs>
  <TitlesOfParts>
    <vt:vector size="115" baseType="lpstr">
      <vt:lpstr>Cover Pages and Dividers</vt:lpstr>
      <vt:lpstr>NextGen Purple</vt:lpstr>
      <vt:lpstr>NextGen Green</vt:lpstr>
      <vt:lpstr>NextGen Red</vt:lpstr>
      <vt:lpstr>1_NextGen Purple</vt:lpstr>
      <vt:lpstr>2_NextGen Purple</vt:lpstr>
      <vt:lpstr>1_NextGen Red</vt:lpstr>
      <vt:lpstr>1_NextGen Green</vt:lpstr>
      <vt:lpstr>2_NextGen Green</vt:lpstr>
      <vt:lpstr>Office Theme</vt:lpstr>
      <vt:lpstr>Blackbaud Corporate Template 2016</vt:lpstr>
      <vt:lpstr>3_NextGen No Color</vt:lpstr>
      <vt:lpstr>3_NextGen Purple</vt:lpstr>
      <vt:lpstr>2_NextGen No Color</vt:lpstr>
      <vt:lpstr>1_NextGen No Color</vt:lpstr>
      <vt:lpstr>4_NextGen Purple</vt:lpstr>
      <vt:lpstr>NextGen No Color</vt:lpstr>
      <vt:lpstr>1_Advantage</vt:lpstr>
      <vt:lpstr>A RISING TIDE: The 2018  NextGen Public Media Co-op</vt:lpstr>
      <vt:lpstr>PowerPoint Presentation</vt:lpstr>
      <vt:lpstr>PowerPoint Presentation</vt:lpstr>
      <vt:lpstr>Fundraisers Channeling  Fred Rogers</vt:lpstr>
      <vt:lpstr>Fundraisers Channeling  Fred Rogers©</vt:lpstr>
      <vt:lpstr>Won’t You Be My Neighbor?</vt:lpstr>
      <vt:lpstr>What to you feel when you hear?</vt:lpstr>
      <vt:lpstr>Fundraisers Channeling Fred Rogers?</vt:lpstr>
      <vt:lpstr>Curiosity About</vt:lpstr>
      <vt:lpstr>What do we want to know?</vt:lpstr>
      <vt:lpstr>PowerPoint Presentation</vt:lpstr>
      <vt:lpstr>Curious Chameleons Possess</vt:lpstr>
      <vt:lpstr> Curious Chameleons  </vt:lpstr>
      <vt:lpstr>Getting to know Your Neighbor</vt:lpstr>
      <vt:lpstr>What Fred Said . . .</vt:lpstr>
      <vt:lpstr>Listening</vt:lpstr>
      <vt:lpstr>Put another way</vt:lpstr>
      <vt:lpstr>Ourselves about donors</vt:lpstr>
      <vt:lpstr>Informing</vt:lpstr>
      <vt:lpstr>Be Interested</vt:lpstr>
      <vt:lpstr>Why?</vt:lpstr>
      <vt:lpstr>It’s You I Like</vt:lpstr>
      <vt:lpstr>It’s You I Like</vt:lpstr>
      <vt:lpstr>What Fred Said . . .</vt:lpstr>
      <vt:lpstr>Learning </vt:lpstr>
      <vt:lpstr>It’s Your Opportunity!</vt:lpstr>
      <vt:lpstr>How?</vt:lpstr>
      <vt:lpstr>Exercise </vt:lpstr>
      <vt:lpstr>What Fred Said</vt:lpstr>
      <vt:lpstr>Facing Fear . . . of Asking</vt:lpstr>
      <vt:lpstr>Reframe “the ask”</vt:lpstr>
      <vt:lpstr>Put another way</vt:lpstr>
      <vt:lpstr>You are  . . .</vt:lpstr>
      <vt:lpstr>Quickly Invite Someone to Give</vt:lpstr>
      <vt:lpstr>Need More Information?</vt:lpstr>
      <vt:lpstr>What Fred Said</vt:lpstr>
      <vt:lpstr>Love </vt:lpstr>
      <vt:lpstr>What?</vt:lpstr>
      <vt:lpstr>What Fred Said</vt:lpstr>
      <vt:lpstr>Writing an (Impact) Love Letter</vt:lpstr>
      <vt:lpstr>No Easy Button </vt:lpstr>
      <vt:lpstr>Fred Said . . .</vt:lpstr>
      <vt:lpstr>PowerPoint Presentation</vt:lpstr>
      <vt:lpstr>Quit?</vt:lpstr>
      <vt:lpstr>Learn how to be </vt:lpstr>
      <vt:lpstr>Have FUN!</vt:lpstr>
      <vt:lpstr>What Fred Said: You Are Special </vt:lpstr>
      <vt:lpstr>PowerPoint Presentation</vt:lpstr>
      <vt:lpstr>PowerPoint Presentation</vt:lpstr>
      <vt:lpstr>ENERGY BREAK</vt:lpstr>
      <vt:lpstr>Co-op Innovation Series: Part I</vt:lpstr>
      <vt:lpstr>PowerPoint Presentation</vt:lpstr>
      <vt:lpstr>Discussion Overview</vt:lpstr>
      <vt:lpstr>PowerPoint Presentation</vt:lpstr>
      <vt:lpstr>DIRECT MARKETING SERVICES</vt:lpstr>
      <vt:lpstr>WEALTH SCREENING &amp; PREDICTIVE MODELING</vt:lpstr>
      <vt:lpstr>DATA SERVICES OVERVIEW</vt:lpstr>
      <vt:lpstr>PowerPoint Presentation</vt:lpstr>
      <vt:lpstr>Email List Optimization Addresses….</vt:lpstr>
      <vt:lpstr>It’s Harder than ever to reach the inbox</vt:lpstr>
      <vt:lpstr>Email List Optimization Helps Get Your Message Through</vt:lpstr>
      <vt:lpstr>PowerPoint Presentation</vt:lpstr>
      <vt:lpstr>PowerPoint Presentation</vt:lpstr>
      <vt:lpstr>DIRECT MARKETING INSIGHTS</vt:lpstr>
      <vt:lpstr>PowerPoint Presentation</vt:lpstr>
      <vt:lpstr>PowerPoint Presentation</vt:lpstr>
      <vt:lpstr>PowerPoint Presentation</vt:lpstr>
      <vt:lpstr>PowerPoint Presentation</vt:lpstr>
      <vt:lpstr>PowerPoint Presentation</vt:lpstr>
      <vt:lpstr>PowerPoint Presentation</vt:lpstr>
      <vt:lpstr>Lunch &amp; Service Project Presentation</vt:lpstr>
      <vt:lpstr>Co-op Innovation Series: Part II</vt:lpstr>
      <vt:lpstr>Peer 2 Peer</vt:lpstr>
      <vt:lpstr>PowerPoint Presentation</vt:lpstr>
      <vt:lpstr>PowerPoint Presentation</vt:lpstr>
      <vt:lpstr>  </vt:lpstr>
      <vt:lpstr>Costs for a You Tube Production can range from $1,200-$50,000, the average is $10,000.  Cook Like a Bastard!</vt:lpstr>
      <vt:lpstr>The Power of Video: Quick Sips and Tasty Tips from a Sommelier Marc Supsic, DWS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BREAK</vt:lpstr>
      <vt:lpstr>You Decide! A Round-Robin Event</vt:lpstr>
      <vt:lpstr>PowerPoint Presentation</vt:lpstr>
      <vt:lpstr>PowerPoint Presentation</vt:lpstr>
      <vt:lpstr>PowerPoint Presentation</vt:lpstr>
      <vt:lpstr>PowerPoint Presentation</vt:lpstr>
      <vt:lpstr>PowerPoint Presentation</vt:lpstr>
      <vt:lpstr>Ride the Tide</vt:lpstr>
      <vt:lpstr>THANK YOU  &amp;  SAFE TRAVELS</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NextGen PP Template</dc:title>
  <dc:creator>Microsoft Office User</dc:creator>
  <cp:lastModifiedBy>toleary</cp:lastModifiedBy>
  <cp:revision>56</cp:revision>
  <dcterms:created xsi:type="dcterms:W3CDTF">2018-10-03T15:10:48Z</dcterms:created>
  <dcterms:modified xsi:type="dcterms:W3CDTF">2018-11-02T23:43:02Z</dcterms:modified>
</cp:coreProperties>
</file>